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60" r:id="rId4"/>
    <p:sldId id="270" r:id="rId5"/>
    <p:sldId id="259" r:id="rId6"/>
    <p:sldId id="273" r:id="rId7"/>
    <p:sldId id="271" r:id="rId8"/>
    <p:sldId id="261" r:id="rId9"/>
    <p:sldId id="272" r:id="rId10"/>
    <p:sldId id="283" r:id="rId11"/>
    <p:sldId id="290" r:id="rId12"/>
    <p:sldId id="291" r:id="rId13"/>
    <p:sldId id="293" r:id="rId14"/>
    <p:sldId id="298" r:id="rId15"/>
    <p:sldId id="294" r:id="rId16"/>
    <p:sldId id="292" r:id="rId17"/>
    <p:sldId id="295" r:id="rId18"/>
    <p:sldId id="288" r:id="rId19"/>
    <p:sldId id="262" r:id="rId20"/>
    <p:sldId id="263" r:id="rId21"/>
    <p:sldId id="296" r:id="rId22"/>
    <p:sldId id="264" r:id="rId23"/>
    <p:sldId id="297" r:id="rId24"/>
    <p:sldId id="287" r:id="rId25"/>
    <p:sldId id="265" r:id="rId26"/>
    <p:sldId id="289" r:id="rId27"/>
    <p:sldId id="258" r:id="rId28"/>
    <p:sldId id="282" r:id="rId29"/>
    <p:sldId id="269" r:id="rId30"/>
    <p:sldId id="284" r:id="rId31"/>
    <p:sldId id="285" r:id="rId32"/>
    <p:sldId id="286" r:id="rId3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1060"/>
    <a:srgbClr val="44FFFF"/>
    <a:srgbClr val="00FF00"/>
    <a:srgbClr val="80FF80"/>
    <a:srgbClr val="0000FF"/>
    <a:srgbClr val="FF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20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42F18056-5825-41AD-AD5A-75F361646B9D}"/>
    <pc:docChg chg="undo custSel addSld delSld modSld sldOrd modMainMaster">
      <pc:chgData name="Tomomasa Fujiwara" userId="773db4682fb361c6" providerId="LiveId" clId="{42F18056-5825-41AD-AD5A-75F361646B9D}" dt="2020-03-19T00:20:55.082" v="6471" actId="20577"/>
      <pc:docMkLst>
        <pc:docMk/>
      </pc:docMkLst>
      <pc:sldChg chg="modSp modTransition">
        <pc:chgData name="Tomomasa Fujiwara" userId="773db4682fb361c6" providerId="LiveId" clId="{42F18056-5825-41AD-AD5A-75F361646B9D}" dt="2020-03-18T13:12:16.196" v="3724" actId="2711"/>
        <pc:sldMkLst>
          <pc:docMk/>
          <pc:sldMk cId="2413214265" sldId="256"/>
        </pc:sldMkLst>
        <pc:spChg chg="mod">
          <ac:chgData name="Tomomasa Fujiwara" userId="773db4682fb361c6" providerId="LiveId" clId="{42F18056-5825-41AD-AD5A-75F361646B9D}" dt="2020-03-18T13:12:16.196" v="3724" actId="2711"/>
          <ac:spMkLst>
            <pc:docMk/>
            <pc:sldMk cId="2413214265" sldId="256"/>
            <ac:spMk id="4" creationId="{31DD9918-17C0-496A-B29F-7FA65E3E726F}"/>
          </ac:spMkLst>
        </pc:spChg>
      </pc:sldChg>
      <pc:sldChg chg="addSp modSp add">
        <pc:chgData name="Tomomasa Fujiwara" userId="773db4682fb361c6" providerId="LiveId" clId="{42F18056-5825-41AD-AD5A-75F361646B9D}" dt="2020-03-18T13:30:33.409" v="4290" actId="1076"/>
        <pc:sldMkLst>
          <pc:docMk/>
          <pc:sldMk cId="1191043588" sldId="257"/>
        </pc:sldMkLst>
        <pc:spChg chg="mod">
          <ac:chgData name="Tomomasa Fujiwara" userId="773db4682fb361c6" providerId="LiveId" clId="{42F18056-5825-41AD-AD5A-75F361646B9D}" dt="2020-03-17T07:42:34.430" v="149" actId="20577"/>
          <ac:spMkLst>
            <pc:docMk/>
            <pc:sldMk cId="1191043588" sldId="257"/>
            <ac:spMk id="2" creationId="{1ED50171-4E32-4ACF-8CB2-F533289FB8C9}"/>
          </ac:spMkLst>
        </pc:spChg>
        <pc:spChg chg="mod">
          <ac:chgData name="Tomomasa Fujiwara" userId="773db4682fb361c6" providerId="LiveId" clId="{42F18056-5825-41AD-AD5A-75F361646B9D}" dt="2020-03-18T12:31:31.288" v="1797" actId="20577"/>
          <ac:spMkLst>
            <pc:docMk/>
            <pc:sldMk cId="1191043588" sldId="257"/>
            <ac:spMk id="3" creationId="{EFC4B37C-46CD-42FD-8451-8C2F5783C1E1}"/>
          </ac:spMkLst>
        </pc:spChg>
        <pc:picChg chg="add mod">
          <ac:chgData name="Tomomasa Fujiwara" userId="773db4682fb361c6" providerId="LiveId" clId="{42F18056-5825-41AD-AD5A-75F361646B9D}" dt="2020-03-18T12:31:04.273" v="1750" actId="1076"/>
          <ac:picMkLst>
            <pc:docMk/>
            <pc:sldMk cId="1191043588" sldId="257"/>
            <ac:picMk id="6" creationId="{D189DFA5-4D00-45C8-B480-2BDAF9D572A8}"/>
          </ac:picMkLst>
        </pc:picChg>
        <pc:picChg chg="add mod">
          <ac:chgData name="Tomomasa Fujiwara" userId="773db4682fb361c6" providerId="LiveId" clId="{42F18056-5825-41AD-AD5A-75F361646B9D}" dt="2020-03-18T13:30:33.409" v="4290" actId="1076"/>
          <ac:picMkLst>
            <pc:docMk/>
            <pc:sldMk cId="1191043588" sldId="257"/>
            <ac:picMk id="7" creationId="{4FA51D8C-4D1B-4F9E-9AC4-8D96CFE0415A}"/>
          </ac:picMkLst>
        </pc:picChg>
      </pc:sldChg>
      <pc:sldChg chg="addSp modSp add ord">
        <pc:chgData name="Tomomasa Fujiwara" userId="773db4682fb361c6" providerId="LiveId" clId="{42F18056-5825-41AD-AD5A-75F361646B9D}" dt="2020-03-18T12:36:03.670" v="1962"/>
        <pc:sldMkLst>
          <pc:docMk/>
          <pc:sldMk cId="3383435013" sldId="258"/>
        </pc:sldMkLst>
        <pc:spChg chg="mod">
          <ac:chgData name="Tomomasa Fujiwara" userId="773db4682fb361c6" providerId="LiveId" clId="{42F18056-5825-41AD-AD5A-75F361646B9D}" dt="2020-03-17T08:00:15.073" v="333"/>
          <ac:spMkLst>
            <pc:docMk/>
            <pc:sldMk cId="3383435013" sldId="258"/>
            <ac:spMk id="2" creationId="{1ED50171-4E32-4ACF-8CB2-F533289FB8C9}"/>
          </ac:spMkLst>
        </pc:spChg>
        <pc:picChg chg="add mod">
          <ac:chgData name="Tomomasa Fujiwara" userId="773db4682fb361c6" providerId="LiveId" clId="{42F18056-5825-41AD-AD5A-75F361646B9D}" dt="2020-03-17T07:59:55.944" v="332" actId="692"/>
          <ac:picMkLst>
            <pc:docMk/>
            <pc:sldMk cId="3383435013" sldId="258"/>
            <ac:picMk id="6" creationId="{2A6C4846-400E-406A-BE21-4A1A600B9E5D}"/>
          </ac:picMkLst>
        </pc:picChg>
      </pc:sldChg>
      <pc:sldChg chg="addSp modSp add">
        <pc:chgData name="Tomomasa Fujiwara" userId="773db4682fb361c6" providerId="LiveId" clId="{42F18056-5825-41AD-AD5A-75F361646B9D}" dt="2020-03-18T12:39:25.862" v="2102" actId="692"/>
        <pc:sldMkLst>
          <pc:docMk/>
          <pc:sldMk cId="2922413927" sldId="259"/>
        </pc:sldMkLst>
        <pc:spChg chg="mod">
          <ac:chgData name="Tomomasa Fujiwara" userId="773db4682fb361c6" providerId="LiveId" clId="{42F18056-5825-41AD-AD5A-75F361646B9D}" dt="2020-03-17T08:05:03.161" v="341"/>
          <ac:spMkLst>
            <pc:docMk/>
            <pc:sldMk cId="2922413927" sldId="259"/>
            <ac:spMk id="2" creationId="{1ED50171-4E32-4ACF-8CB2-F533289FB8C9}"/>
          </ac:spMkLst>
        </pc:spChg>
        <pc:spChg chg="mod">
          <ac:chgData name="Tomomasa Fujiwara" userId="773db4682fb361c6" providerId="LiveId" clId="{42F18056-5825-41AD-AD5A-75F361646B9D}" dt="2020-03-17T08:09:10.987" v="498" actId="20577"/>
          <ac:spMkLst>
            <pc:docMk/>
            <pc:sldMk cId="2922413927" sldId="259"/>
            <ac:spMk id="3" creationId="{EFC4B37C-46CD-42FD-8451-8C2F5783C1E1}"/>
          </ac:spMkLst>
        </pc:spChg>
        <pc:spChg chg="add mod">
          <ac:chgData name="Tomomasa Fujiwara" userId="773db4682fb361c6" providerId="LiveId" clId="{42F18056-5825-41AD-AD5A-75F361646B9D}" dt="2020-03-17T08:34:28.664" v="976" actId="692"/>
          <ac:spMkLst>
            <pc:docMk/>
            <pc:sldMk cId="2922413927" sldId="259"/>
            <ac:spMk id="8" creationId="{B54CC7C9-6808-4DD9-8ECB-46793EE12064}"/>
          </ac:spMkLst>
        </pc:spChg>
        <pc:spChg chg="add mod">
          <ac:chgData name="Tomomasa Fujiwara" userId="773db4682fb361c6" providerId="LiveId" clId="{42F18056-5825-41AD-AD5A-75F361646B9D}" dt="2020-03-17T08:34:41.598" v="985" actId="20577"/>
          <ac:spMkLst>
            <pc:docMk/>
            <pc:sldMk cId="2922413927" sldId="259"/>
            <ac:spMk id="9" creationId="{BADB0C25-0139-440A-B4A5-7E378AD61EA4}"/>
          </ac:spMkLst>
        </pc:spChg>
        <pc:picChg chg="add mod modCrop">
          <ac:chgData name="Tomomasa Fujiwara" userId="773db4682fb361c6" providerId="LiveId" clId="{42F18056-5825-41AD-AD5A-75F361646B9D}" dt="2020-03-17T08:06:52.953" v="354" actId="1076"/>
          <ac:picMkLst>
            <pc:docMk/>
            <pc:sldMk cId="2922413927" sldId="259"/>
            <ac:picMk id="6" creationId="{3A0A2FDD-69CC-4D3B-901C-50E87D9A29C4}"/>
          </ac:picMkLst>
        </pc:picChg>
        <pc:picChg chg="add mod">
          <ac:chgData name="Tomomasa Fujiwara" userId="773db4682fb361c6" providerId="LiveId" clId="{42F18056-5825-41AD-AD5A-75F361646B9D}" dt="2020-03-17T08:06:39.264" v="352" actId="1076"/>
          <ac:picMkLst>
            <pc:docMk/>
            <pc:sldMk cId="2922413927" sldId="259"/>
            <ac:picMk id="7" creationId="{39C53419-C348-4246-B12F-498800412E91}"/>
          </ac:picMkLst>
        </pc:picChg>
        <pc:cxnChg chg="add mod">
          <ac:chgData name="Tomomasa Fujiwara" userId="773db4682fb361c6" providerId="LiveId" clId="{42F18056-5825-41AD-AD5A-75F361646B9D}" dt="2020-03-18T12:39:25.862" v="2102" actId="692"/>
          <ac:cxnSpMkLst>
            <pc:docMk/>
            <pc:sldMk cId="2922413927" sldId="259"/>
            <ac:cxnSpMk id="10" creationId="{A06D7BCA-383B-4248-87D6-B7523F3E3D84}"/>
          </ac:cxnSpMkLst>
        </pc:cxnChg>
        <pc:cxnChg chg="add mod">
          <ac:chgData name="Tomomasa Fujiwara" userId="773db4682fb361c6" providerId="LiveId" clId="{42F18056-5825-41AD-AD5A-75F361646B9D}" dt="2020-03-18T12:39:25.862" v="2102" actId="692"/>
          <ac:cxnSpMkLst>
            <pc:docMk/>
            <pc:sldMk cId="2922413927" sldId="259"/>
            <ac:cxnSpMk id="12" creationId="{C69C89DA-F83B-4940-AB14-C4D6C2A27CE4}"/>
          </ac:cxnSpMkLst>
        </pc:cxnChg>
        <pc:cxnChg chg="add mod">
          <ac:chgData name="Tomomasa Fujiwara" userId="773db4682fb361c6" providerId="LiveId" clId="{42F18056-5825-41AD-AD5A-75F361646B9D}" dt="2020-03-18T12:39:13.521" v="2096" actId="1076"/>
          <ac:cxnSpMkLst>
            <pc:docMk/>
            <pc:sldMk cId="2922413927" sldId="259"/>
            <ac:cxnSpMk id="13" creationId="{C678F797-3751-4ADE-937A-CF123F7157F2}"/>
          </ac:cxnSpMkLst>
        </pc:cxnChg>
        <pc:cxnChg chg="add mod">
          <ac:chgData name="Tomomasa Fujiwara" userId="773db4682fb361c6" providerId="LiveId" clId="{42F18056-5825-41AD-AD5A-75F361646B9D}" dt="2020-03-18T12:39:13.521" v="2096" actId="1076"/>
          <ac:cxnSpMkLst>
            <pc:docMk/>
            <pc:sldMk cId="2922413927" sldId="259"/>
            <ac:cxnSpMk id="14" creationId="{C4BCFF83-5960-4AD1-8EE8-852288B91481}"/>
          </ac:cxnSpMkLst>
        </pc:cxnChg>
      </pc:sldChg>
      <pc:sldChg chg="addSp delSp modSp add ord">
        <pc:chgData name="Tomomasa Fujiwara" userId="773db4682fb361c6" providerId="LiveId" clId="{42F18056-5825-41AD-AD5A-75F361646B9D}" dt="2020-03-18T12:32:46.406" v="1875" actId="692"/>
        <pc:sldMkLst>
          <pc:docMk/>
          <pc:sldMk cId="3543164959" sldId="260"/>
        </pc:sldMkLst>
        <pc:spChg chg="mod">
          <ac:chgData name="Tomomasa Fujiwara" userId="773db4682fb361c6" providerId="LiveId" clId="{42F18056-5825-41AD-AD5A-75F361646B9D}" dt="2020-03-17T08:05:05.983" v="342"/>
          <ac:spMkLst>
            <pc:docMk/>
            <pc:sldMk cId="3543164959" sldId="260"/>
            <ac:spMk id="2" creationId="{1ED50171-4E32-4ACF-8CB2-F533289FB8C9}"/>
          </ac:spMkLst>
        </pc:spChg>
        <pc:spChg chg="del">
          <ac:chgData name="Tomomasa Fujiwara" userId="773db4682fb361c6" providerId="LiveId" clId="{42F18056-5825-41AD-AD5A-75F361646B9D}" dt="2020-03-17T08:10:44.466" v="503"/>
          <ac:spMkLst>
            <pc:docMk/>
            <pc:sldMk cId="3543164959" sldId="260"/>
            <ac:spMk id="3" creationId="{EFC4B37C-46CD-42FD-8451-8C2F5783C1E1}"/>
          </ac:spMkLst>
        </pc:spChg>
        <pc:spChg chg="add mod ord">
          <ac:chgData name="Tomomasa Fujiwara" userId="773db4682fb361c6" providerId="LiveId" clId="{42F18056-5825-41AD-AD5A-75F361646B9D}" dt="2020-03-18T12:32:17.418" v="1835" actId="1076"/>
          <ac:spMkLst>
            <pc:docMk/>
            <pc:sldMk cId="3543164959" sldId="260"/>
            <ac:spMk id="8" creationId="{935BD1D1-D72D-4C1B-8A76-B9B018B0052A}"/>
          </ac:spMkLst>
        </pc:spChg>
        <pc:spChg chg="add mod">
          <ac:chgData name="Tomomasa Fujiwara" userId="773db4682fb361c6" providerId="LiveId" clId="{42F18056-5825-41AD-AD5A-75F361646B9D}" dt="2020-03-17T08:48:20.977" v="996" actId="21"/>
          <ac:spMkLst>
            <pc:docMk/>
            <pc:sldMk cId="3543164959" sldId="260"/>
            <ac:spMk id="11" creationId="{318B97F2-69E6-4B95-8B4C-7D8357A91A0E}"/>
          </ac:spMkLst>
        </pc:spChg>
        <pc:picChg chg="add del mod">
          <ac:chgData name="Tomomasa Fujiwara" userId="773db4682fb361c6" providerId="LiveId" clId="{42F18056-5825-41AD-AD5A-75F361646B9D}" dt="2020-03-17T08:48:20.977" v="996" actId="21"/>
          <ac:picMkLst>
            <pc:docMk/>
            <pc:sldMk cId="3543164959" sldId="260"/>
            <ac:picMk id="6" creationId="{3C504D8C-B917-4631-A8DD-2061B65BA705}"/>
          </ac:picMkLst>
        </pc:picChg>
        <pc:picChg chg="add del mod">
          <ac:chgData name="Tomomasa Fujiwara" userId="773db4682fb361c6" providerId="LiveId" clId="{42F18056-5825-41AD-AD5A-75F361646B9D}" dt="2020-03-17T08:48:25.270" v="997" actId="21"/>
          <ac:picMkLst>
            <pc:docMk/>
            <pc:sldMk cId="3543164959" sldId="260"/>
            <ac:picMk id="7" creationId="{09A24737-482F-4A8A-8E63-1DDD05953222}"/>
          </ac:picMkLst>
        </pc:picChg>
        <pc:picChg chg="add mod">
          <ac:chgData name="Tomomasa Fujiwara" userId="773db4682fb361c6" providerId="LiveId" clId="{42F18056-5825-41AD-AD5A-75F361646B9D}" dt="2020-03-18T12:32:46.406" v="1875" actId="692"/>
          <ac:picMkLst>
            <pc:docMk/>
            <pc:sldMk cId="3543164959" sldId="260"/>
            <ac:picMk id="9" creationId="{424ADF65-6474-493B-867F-8F712DFC3270}"/>
          </ac:picMkLst>
        </pc:picChg>
      </pc:sldChg>
      <pc:sldChg chg="addSp delSp modSp add ord">
        <pc:chgData name="Tomomasa Fujiwara" userId="773db4682fb361c6" providerId="LiveId" clId="{42F18056-5825-41AD-AD5A-75F361646B9D}" dt="2020-03-18T13:34:40.866" v="4293" actId="688"/>
        <pc:sldMkLst>
          <pc:docMk/>
          <pc:sldMk cId="3850802043" sldId="261"/>
        </pc:sldMkLst>
        <pc:spChg chg="mod">
          <ac:chgData name="Tomomasa Fujiwara" userId="773db4682fb361c6" providerId="LiveId" clId="{42F18056-5825-41AD-AD5A-75F361646B9D}" dt="2020-03-17T08:47:09.244" v="992"/>
          <ac:spMkLst>
            <pc:docMk/>
            <pc:sldMk cId="3850802043" sldId="261"/>
            <ac:spMk id="2" creationId="{1ED50171-4E32-4ACF-8CB2-F533289FB8C9}"/>
          </ac:spMkLst>
        </pc:spChg>
        <pc:spChg chg="mod">
          <ac:chgData name="Tomomasa Fujiwara" userId="773db4682fb361c6" providerId="LiveId" clId="{42F18056-5825-41AD-AD5A-75F361646B9D}" dt="2020-03-18T12:42:32.214" v="2251" actId="20577"/>
          <ac:spMkLst>
            <pc:docMk/>
            <pc:sldMk cId="3850802043" sldId="261"/>
            <ac:spMk id="3" creationId="{EFC4B37C-46CD-42FD-8451-8C2F5783C1E1}"/>
          </ac:spMkLst>
        </pc:spChg>
        <pc:spChg chg="add del mod">
          <ac:chgData name="Tomomasa Fujiwara" userId="773db4682fb361c6" providerId="LiveId" clId="{42F18056-5825-41AD-AD5A-75F361646B9D}" dt="2020-03-17T08:52:37.583" v="1123" actId="767"/>
          <ac:spMkLst>
            <pc:docMk/>
            <pc:sldMk cId="3850802043" sldId="261"/>
            <ac:spMk id="6" creationId="{BAF6C50F-DEBD-4986-A317-A9EDE7319D5D}"/>
          </ac:spMkLst>
        </pc:spChg>
        <pc:graphicFrameChg chg="add mod modGraphic">
          <ac:chgData name="Tomomasa Fujiwara" userId="773db4682fb361c6" providerId="LiveId" clId="{42F18056-5825-41AD-AD5A-75F361646B9D}" dt="2020-03-18T12:41:07.792" v="2142" actId="1076"/>
          <ac:graphicFrameMkLst>
            <pc:docMk/>
            <pc:sldMk cId="3850802043" sldId="261"/>
            <ac:graphicFrameMk id="7" creationId="{A5BC2CE7-38BF-4113-BA96-8B23DA5287CA}"/>
          </ac:graphicFrameMkLst>
        </pc:graphicFrameChg>
        <pc:picChg chg="add mod">
          <ac:chgData name="Tomomasa Fujiwara" userId="773db4682fb361c6" providerId="LiveId" clId="{42F18056-5825-41AD-AD5A-75F361646B9D}" dt="2020-03-18T13:34:40.866" v="4293" actId="688"/>
          <ac:picMkLst>
            <pc:docMk/>
            <pc:sldMk cId="3850802043" sldId="261"/>
            <ac:picMk id="8" creationId="{2EA2D496-ABA7-4B3D-8B4F-5F9588E6E2C8}"/>
          </ac:picMkLst>
        </pc:picChg>
        <pc:picChg chg="add del mod">
          <ac:chgData name="Tomomasa Fujiwara" userId="773db4682fb361c6" providerId="LiveId" clId="{42F18056-5825-41AD-AD5A-75F361646B9D}" dt="2020-03-18T13:27:01.509" v="4253" actId="21"/>
          <ac:picMkLst>
            <pc:docMk/>
            <pc:sldMk cId="3850802043" sldId="261"/>
            <ac:picMk id="9" creationId="{D891F82C-6113-4813-A38C-A1D6C166BE5B}"/>
          </ac:picMkLst>
        </pc:picChg>
        <pc:picChg chg="add mod">
          <ac:chgData name="Tomomasa Fujiwara" userId="773db4682fb361c6" providerId="LiveId" clId="{42F18056-5825-41AD-AD5A-75F361646B9D}" dt="2020-03-18T12:40:46.191" v="2141" actId="1076"/>
          <ac:picMkLst>
            <pc:docMk/>
            <pc:sldMk cId="3850802043" sldId="261"/>
            <ac:picMk id="10" creationId="{720EC4ED-B813-48C3-85BE-4B494FCA3C3A}"/>
          </ac:picMkLst>
        </pc:picChg>
        <pc:picChg chg="add mod">
          <ac:chgData name="Tomomasa Fujiwara" userId="773db4682fb361c6" providerId="LiveId" clId="{42F18056-5825-41AD-AD5A-75F361646B9D}" dt="2020-03-17T08:59:44.573" v="1259" actId="14100"/>
          <ac:picMkLst>
            <pc:docMk/>
            <pc:sldMk cId="3850802043" sldId="261"/>
            <ac:picMk id="11" creationId="{DFC60FE0-0097-418D-A030-50CA2DB44E61}"/>
          </ac:picMkLst>
        </pc:picChg>
      </pc:sldChg>
      <pc:sldChg chg="modSp add">
        <pc:chgData name="Tomomasa Fujiwara" userId="773db4682fb361c6" providerId="LiveId" clId="{42F18056-5825-41AD-AD5A-75F361646B9D}" dt="2020-03-18T15:55:27.581" v="5764" actId="20577"/>
        <pc:sldMkLst>
          <pc:docMk/>
          <pc:sldMk cId="888828354" sldId="262"/>
        </pc:sldMkLst>
        <pc:spChg chg="mod">
          <ac:chgData name="Tomomasa Fujiwara" userId="773db4682fb361c6" providerId="LiveId" clId="{42F18056-5825-41AD-AD5A-75F361646B9D}" dt="2020-03-17T07:44:56.910" v="298" actId="113"/>
          <ac:spMkLst>
            <pc:docMk/>
            <pc:sldMk cId="888828354" sldId="262"/>
            <ac:spMk id="2" creationId="{1ED50171-4E32-4ACF-8CB2-F533289FB8C9}"/>
          </ac:spMkLst>
        </pc:spChg>
        <pc:spChg chg="mod">
          <ac:chgData name="Tomomasa Fujiwara" userId="773db4682fb361c6" providerId="LiveId" clId="{42F18056-5825-41AD-AD5A-75F361646B9D}" dt="2020-03-18T15:55:27.581" v="5764" actId="20577"/>
          <ac:spMkLst>
            <pc:docMk/>
            <pc:sldMk cId="888828354" sldId="262"/>
            <ac:spMk id="3" creationId="{EFC4B37C-46CD-42FD-8451-8C2F5783C1E1}"/>
          </ac:spMkLst>
        </pc:spChg>
      </pc:sldChg>
      <pc:sldChg chg="addSp delSp modSp add ord">
        <pc:chgData name="Tomomasa Fujiwara" userId="773db4682fb361c6" providerId="LiveId" clId="{42F18056-5825-41AD-AD5A-75F361646B9D}" dt="2020-03-18T23:57:42.357" v="5945"/>
        <pc:sldMkLst>
          <pc:docMk/>
          <pc:sldMk cId="976989789" sldId="263"/>
        </pc:sldMkLst>
        <pc:spChg chg="del">
          <ac:chgData name="Tomomasa Fujiwara" userId="773db4682fb361c6" providerId="LiveId" clId="{42F18056-5825-41AD-AD5A-75F361646B9D}" dt="2020-03-17T07:28:53.339" v="10"/>
          <ac:spMkLst>
            <pc:docMk/>
            <pc:sldMk cId="976989789" sldId="263"/>
            <ac:spMk id="2" creationId="{7857E654-B12D-47C0-BA87-B93C01C5125E}"/>
          </ac:spMkLst>
        </pc:spChg>
        <pc:spChg chg="del">
          <ac:chgData name="Tomomasa Fujiwara" userId="773db4682fb361c6" providerId="LiveId" clId="{42F18056-5825-41AD-AD5A-75F361646B9D}" dt="2020-03-17T07:28:53.339" v="10"/>
          <ac:spMkLst>
            <pc:docMk/>
            <pc:sldMk cId="976989789" sldId="263"/>
            <ac:spMk id="3" creationId="{4C08A459-377D-412C-87C1-9E1D857B0F4F}"/>
          </ac:spMkLst>
        </pc:spChg>
        <pc:spChg chg="add mod">
          <ac:chgData name="Tomomasa Fujiwara" userId="773db4682fb361c6" providerId="LiveId" clId="{42F18056-5825-41AD-AD5A-75F361646B9D}" dt="2020-03-17T07:29:21.491" v="25" actId="947"/>
          <ac:spMkLst>
            <pc:docMk/>
            <pc:sldMk cId="976989789" sldId="263"/>
            <ac:spMk id="6" creationId="{AEC0E35C-27CE-444C-906A-605C0E8D8F54}"/>
          </ac:spMkLst>
        </pc:spChg>
        <pc:spChg chg="add mod">
          <ac:chgData name="Tomomasa Fujiwara" userId="773db4682fb361c6" providerId="LiveId" clId="{42F18056-5825-41AD-AD5A-75F361646B9D}" dt="2020-03-17T07:28:53.339" v="10"/>
          <ac:spMkLst>
            <pc:docMk/>
            <pc:sldMk cId="976989789" sldId="263"/>
            <ac:spMk id="7" creationId="{60822FFC-8336-444E-B916-FA6E5AE8C99C}"/>
          </ac:spMkLst>
        </pc:spChg>
      </pc:sldChg>
      <pc:sldChg chg="addSp delSp modSp add ord">
        <pc:chgData name="Tomomasa Fujiwara" userId="773db4682fb361c6" providerId="LiveId" clId="{42F18056-5825-41AD-AD5A-75F361646B9D}" dt="2020-03-19T00:00:30.931" v="6042"/>
        <pc:sldMkLst>
          <pc:docMk/>
          <pc:sldMk cId="986992259" sldId="264"/>
        </pc:sldMkLst>
        <pc:spChg chg="del">
          <ac:chgData name="Tomomasa Fujiwara" userId="773db4682fb361c6" providerId="LiveId" clId="{42F18056-5825-41AD-AD5A-75F361646B9D}" dt="2020-03-17T07:32:15.744" v="29"/>
          <ac:spMkLst>
            <pc:docMk/>
            <pc:sldMk cId="986992259" sldId="264"/>
            <ac:spMk id="2" creationId="{ECFBCC40-2277-4035-8544-64690B94FB1C}"/>
          </ac:spMkLst>
        </pc:spChg>
        <pc:spChg chg="del">
          <ac:chgData name="Tomomasa Fujiwara" userId="773db4682fb361c6" providerId="LiveId" clId="{42F18056-5825-41AD-AD5A-75F361646B9D}" dt="2020-03-17T07:32:15.744" v="29"/>
          <ac:spMkLst>
            <pc:docMk/>
            <pc:sldMk cId="986992259" sldId="264"/>
            <ac:spMk id="3" creationId="{80C63D7D-3014-4E2F-95A4-1C04B2720E17}"/>
          </ac:spMkLst>
        </pc:spChg>
        <pc:picChg chg="add del mod">
          <ac:chgData name="Tomomasa Fujiwara" userId="773db4682fb361c6" providerId="LiveId" clId="{42F18056-5825-41AD-AD5A-75F361646B9D}" dt="2020-03-18T23:55:21.540" v="5933" actId="21"/>
          <ac:picMkLst>
            <pc:docMk/>
            <pc:sldMk cId="986992259" sldId="264"/>
            <ac:picMk id="2" creationId="{839FD4CE-0175-49EF-8B9F-3EC8C07BD34F}"/>
          </ac:picMkLst>
        </pc:picChg>
        <pc:picChg chg="add del mod">
          <ac:chgData name="Tomomasa Fujiwara" userId="773db4682fb361c6" providerId="LiveId" clId="{42F18056-5825-41AD-AD5A-75F361646B9D}" dt="2020-03-18T23:57:50.597" v="5946" actId="21"/>
          <ac:picMkLst>
            <pc:docMk/>
            <pc:sldMk cId="986992259" sldId="264"/>
            <ac:picMk id="3" creationId="{FE034367-6B46-41E7-A8CC-B612908C6038}"/>
          </ac:picMkLst>
        </pc:picChg>
      </pc:sldChg>
      <pc:sldChg chg="addSp modSp add ord">
        <pc:chgData name="Tomomasa Fujiwara" userId="773db4682fb361c6" providerId="LiveId" clId="{42F18056-5825-41AD-AD5A-75F361646B9D}" dt="2020-03-18T13:14:19.333" v="3727"/>
        <pc:sldMkLst>
          <pc:docMk/>
          <pc:sldMk cId="3837118508" sldId="265"/>
        </pc:sldMkLst>
        <pc:spChg chg="add mod">
          <ac:chgData name="Tomomasa Fujiwara" userId="773db4682fb361c6" providerId="LiveId" clId="{42F18056-5825-41AD-AD5A-75F361646B9D}" dt="2020-03-17T14:21:28.150" v="1590" actId="255"/>
          <ac:spMkLst>
            <pc:docMk/>
            <pc:sldMk cId="3837118508" sldId="265"/>
            <ac:spMk id="4" creationId="{55C1C116-1861-47D7-BD6E-0A336AB0754E}"/>
          </ac:spMkLst>
        </pc:spChg>
        <pc:spChg chg="add">
          <ac:chgData name="Tomomasa Fujiwara" userId="773db4682fb361c6" providerId="LiveId" clId="{42F18056-5825-41AD-AD5A-75F361646B9D}" dt="2020-03-17T14:17:13.317" v="1581"/>
          <ac:spMkLst>
            <pc:docMk/>
            <pc:sldMk cId="3837118508" sldId="265"/>
            <ac:spMk id="8" creationId="{3CE88085-BFC4-4448-B9FD-92E22AB8F75C}"/>
          </ac:spMkLst>
        </pc:spChg>
        <pc:picChg chg="add mod modCrop">
          <ac:chgData name="Tomomasa Fujiwara" userId="773db4682fb361c6" providerId="LiveId" clId="{42F18056-5825-41AD-AD5A-75F361646B9D}" dt="2020-03-17T14:23:26.952" v="1607" actId="1076"/>
          <ac:picMkLst>
            <pc:docMk/>
            <pc:sldMk cId="3837118508" sldId="265"/>
            <ac:picMk id="5" creationId="{223D7BF4-61E0-4699-872B-F8D93C5FBC79}"/>
          </ac:picMkLst>
        </pc:picChg>
        <pc:picChg chg="add mod">
          <ac:chgData name="Tomomasa Fujiwara" userId="773db4682fb361c6" providerId="LiveId" clId="{42F18056-5825-41AD-AD5A-75F361646B9D}" dt="2020-03-17T14:23:42.808" v="1609" actId="1076"/>
          <ac:picMkLst>
            <pc:docMk/>
            <pc:sldMk cId="3837118508" sldId="265"/>
            <ac:picMk id="6" creationId="{B7D743F3-B890-4DB9-9F82-573773F744A8}"/>
          </ac:picMkLst>
        </pc:picChg>
        <pc:picChg chg="add mod">
          <ac:chgData name="Tomomasa Fujiwara" userId="773db4682fb361c6" providerId="LiveId" clId="{42F18056-5825-41AD-AD5A-75F361646B9D}" dt="2020-03-17T14:22:00.366" v="1592" actId="1076"/>
          <ac:picMkLst>
            <pc:docMk/>
            <pc:sldMk cId="3837118508" sldId="265"/>
            <ac:picMk id="7" creationId="{47F6215F-C410-46D6-BA97-CC13DF6F7FC9}"/>
          </ac:picMkLst>
        </pc:picChg>
      </pc:sldChg>
      <pc:sldChg chg="addSp delSp modSp add del ord">
        <pc:chgData name="Tomomasa Fujiwara" userId="773db4682fb361c6" providerId="LiveId" clId="{42F18056-5825-41AD-AD5A-75F361646B9D}" dt="2020-03-17T14:13:06.180" v="1488" actId="2696"/>
        <pc:sldMkLst>
          <pc:docMk/>
          <pc:sldMk cId="2780978430" sldId="266"/>
        </pc:sldMkLst>
        <pc:spChg chg="mod">
          <ac:chgData name="Tomomasa Fujiwara" userId="773db4682fb361c6" providerId="LiveId" clId="{42F18056-5825-41AD-AD5A-75F361646B9D}" dt="2020-03-17T07:36:54.236" v="116" actId="947"/>
          <ac:spMkLst>
            <pc:docMk/>
            <pc:sldMk cId="2780978430" sldId="266"/>
            <ac:spMk id="4" creationId="{E7E779F3-EE86-4E1E-B828-7F61E75806C1}"/>
          </ac:spMkLst>
        </pc:spChg>
        <pc:picChg chg="add del mod">
          <ac:chgData name="Tomomasa Fujiwara" userId="773db4682fb361c6" providerId="LiveId" clId="{42F18056-5825-41AD-AD5A-75F361646B9D}" dt="2020-03-17T07:41:23.720" v="146" actId="21"/>
          <ac:picMkLst>
            <pc:docMk/>
            <pc:sldMk cId="2780978430" sldId="266"/>
            <ac:picMk id="5" creationId="{4F326FC3-6196-4D0E-8AA4-536071B1ADAE}"/>
          </ac:picMkLst>
        </pc:picChg>
        <pc:picChg chg="add mod">
          <ac:chgData name="Tomomasa Fujiwara" userId="773db4682fb361c6" providerId="LiveId" clId="{42F18056-5825-41AD-AD5A-75F361646B9D}" dt="2020-03-17T12:51:38.505" v="1396" actId="1076"/>
          <ac:picMkLst>
            <pc:docMk/>
            <pc:sldMk cId="2780978430" sldId="266"/>
            <ac:picMk id="6" creationId="{CC572D5D-009B-4CA8-BAF0-947D7453F78A}"/>
          </ac:picMkLst>
        </pc:picChg>
      </pc:sldChg>
      <pc:sldChg chg="addSp delSp add del">
        <pc:chgData name="Tomomasa Fujiwara" userId="773db4682fb361c6" providerId="LiveId" clId="{42F18056-5825-41AD-AD5A-75F361646B9D}" dt="2020-03-17T14:13:06.180" v="1488" actId="2696"/>
        <pc:sldMkLst>
          <pc:docMk/>
          <pc:sldMk cId="2843984012" sldId="267"/>
        </pc:sldMkLst>
        <pc:picChg chg="add del">
          <ac:chgData name="Tomomasa Fujiwara" userId="773db4682fb361c6" providerId="LiveId" clId="{42F18056-5825-41AD-AD5A-75F361646B9D}" dt="2020-03-17T12:52:20.214" v="1399" actId="21"/>
          <ac:picMkLst>
            <pc:docMk/>
            <pc:sldMk cId="2843984012" sldId="267"/>
            <ac:picMk id="5" creationId="{B94838A7-7078-404B-83CF-8519AB76B9EB}"/>
          </ac:picMkLst>
        </pc:picChg>
        <pc:picChg chg="add">
          <ac:chgData name="Tomomasa Fujiwara" userId="773db4682fb361c6" providerId="LiveId" clId="{42F18056-5825-41AD-AD5A-75F361646B9D}" dt="2020-03-17T12:52:17.715" v="1398"/>
          <ac:picMkLst>
            <pc:docMk/>
            <pc:sldMk cId="2843984012" sldId="267"/>
            <ac:picMk id="6" creationId="{3AB1C1D4-3E33-4440-AE5A-28305FC8D102}"/>
          </ac:picMkLst>
        </pc:picChg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3105785916" sldId="268"/>
        </pc:sldMkLst>
        <pc:picChg chg="add mod">
          <ac:chgData name="Tomomasa Fujiwara" userId="773db4682fb361c6" providerId="LiveId" clId="{42F18056-5825-41AD-AD5A-75F361646B9D}" dt="2020-03-17T12:53:31.386" v="1408" actId="1076"/>
          <ac:picMkLst>
            <pc:docMk/>
            <pc:sldMk cId="3105785916" sldId="268"/>
            <ac:picMk id="5" creationId="{36273168-7B22-495C-959B-E941753F2E9B}"/>
          </ac:picMkLst>
        </pc:picChg>
      </pc:sldChg>
      <pc:sldChg chg="addSp add">
        <pc:chgData name="Tomomasa Fujiwara" userId="773db4682fb361c6" providerId="LiveId" clId="{42F18056-5825-41AD-AD5A-75F361646B9D}" dt="2020-03-18T02:31:11.265" v="1641"/>
        <pc:sldMkLst>
          <pc:docMk/>
          <pc:sldMk cId="127820908" sldId="269"/>
        </pc:sldMkLst>
        <pc:picChg chg="add">
          <ac:chgData name="Tomomasa Fujiwara" userId="773db4682fb361c6" providerId="LiveId" clId="{42F18056-5825-41AD-AD5A-75F361646B9D}" dt="2020-03-18T02:31:11.265" v="1641"/>
          <ac:picMkLst>
            <pc:docMk/>
            <pc:sldMk cId="127820908" sldId="269"/>
            <ac:picMk id="5" creationId="{60202620-8F02-4471-A6D1-4708778C535F}"/>
          </ac:picMkLst>
        </pc:picChg>
      </pc:sldChg>
      <pc:sldChg chg="addSp modSp add ord">
        <pc:chgData name="Tomomasa Fujiwara" userId="773db4682fb361c6" providerId="LiveId" clId="{42F18056-5825-41AD-AD5A-75F361646B9D}" dt="2020-03-18T12:37:44.933" v="2080" actId="20577"/>
        <pc:sldMkLst>
          <pc:docMk/>
          <pc:sldMk cId="1023274664" sldId="270"/>
        </pc:sldMkLst>
        <pc:spChg chg="mod">
          <ac:chgData name="Tomomasa Fujiwara" userId="773db4682fb361c6" providerId="LiveId" clId="{42F18056-5825-41AD-AD5A-75F361646B9D}" dt="2020-03-18T12:37:44.933" v="2080" actId="20577"/>
          <ac:spMkLst>
            <pc:docMk/>
            <pc:sldMk cId="1023274664" sldId="270"/>
            <ac:spMk id="3" creationId="{EFC4B37C-46CD-42FD-8451-8C2F5783C1E1}"/>
          </ac:spMkLst>
        </pc:spChg>
        <pc:spChg chg="mod">
          <ac:chgData name="Tomomasa Fujiwara" userId="773db4682fb361c6" providerId="LiveId" clId="{42F18056-5825-41AD-AD5A-75F361646B9D}" dt="2020-03-17T08:26:23.689" v="691" actId="1035"/>
          <ac:spMkLst>
            <pc:docMk/>
            <pc:sldMk cId="1023274664" sldId="270"/>
            <ac:spMk id="4" creationId="{5F8B9750-C626-4940-AA4F-72FAE2A78096}"/>
          </ac:spMkLst>
        </pc:spChg>
        <pc:spChg chg="mod">
          <ac:chgData name="Tomomasa Fujiwara" userId="773db4682fb361c6" providerId="LiveId" clId="{42F18056-5825-41AD-AD5A-75F361646B9D}" dt="2020-03-18T12:33:25.573" v="1876" actId="1076"/>
          <ac:spMkLst>
            <pc:docMk/>
            <pc:sldMk cId="1023274664" sldId="270"/>
            <ac:spMk id="5" creationId="{DCFC6F7C-8567-4375-B62B-011158C6660A}"/>
          </ac:spMkLst>
        </pc:spChg>
        <pc:spChg chg="add mod">
          <ac:chgData name="Tomomasa Fujiwara" userId="773db4682fb361c6" providerId="LiveId" clId="{42F18056-5825-41AD-AD5A-75F361646B9D}" dt="2020-03-18T12:35:14.775" v="1952" actId="692"/>
          <ac:spMkLst>
            <pc:docMk/>
            <pc:sldMk cId="1023274664" sldId="270"/>
            <ac:spMk id="9" creationId="{E6005A82-1089-4CB7-8A30-05DF06CC294E}"/>
          </ac:spMkLst>
        </pc:spChg>
        <pc:spChg chg="add mod">
          <ac:chgData name="Tomomasa Fujiwara" userId="773db4682fb361c6" providerId="LiveId" clId="{42F18056-5825-41AD-AD5A-75F361646B9D}" dt="2020-03-18T12:35:43.972" v="1960" actId="1076"/>
          <ac:spMkLst>
            <pc:docMk/>
            <pc:sldMk cId="1023274664" sldId="270"/>
            <ac:spMk id="10" creationId="{B7A4BBFB-338F-4916-A480-2BE68FC54F25}"/>
          </ac:spMkLst>
        </pc:spChg>
        <pc:picChg chg="add mod modCrop">
          <ac:chgData name="Tomomasa Fujiwara" userId="773db4682fb361c6" providerId="LiveId" clId="{42F18056-5825-41AD-AD5A-75F361646B9D}" dt="2020-03-18T12:35:37.619" v="1959" actId="1076"/>
          <ac:picMkLst>
            <pc:docMk/>
            <pc:sldMk cId="1023274664" sldId="270"/>
            <ac:picMk id="6" creationId="{3656C0C0-F828-44BB-AB2F-5085FEB61AFD}"/>
          </ac:picMkLst>
        </pc:picChg>
        <pc:picChg chg="add mod modCrop">
          <ac:chgData name="Tomomasa Fujiwara" userId="773db4682fb361c6" providerId="LiveId" clId="{42F18056-5825-41AD-AD5A-75F361646B9D}" dt="2020-03-18T12:33:32.887" v="1883" actId="1035"/>
          <ac:picMkLst>
            <pc:docMk/>
            <pc:sldMk cId="1023274664" sldId="270"/>
            <ac:picMk id="7" creationId="{A397200E-C605-4EAA-874B-A84C9C36CDA3}"/>
          </ac:picMkLst>
        </pc:picChg>
        <pc:picChg chg="add mod modCrop">
          <ac:chgData name="Tomomasa Fujiwara" userId="773db4682fb361c6" providerId="LiveId" clId="{42F18056-5825-41AD-AD5A-75F361646B9D}" dt="2020-03-18T12:33:25.573" v="1876" actId="1076"/>
          <ac:picMkLst>
            <pc:docMk/>
            <pc:sldMk cId="1023274664" sldId="270"/>
            <ac:picMk id="8" creationId="{778248B4-B802-48B8-8ACA-F92D87F80FF8}"/>
          </ac:picMkLst>
        </pc:picChg>
      </pc:sldChg>
      <pc:sldChg chg="add del">
        <pc:chgData name="Tomomasa Fujiwara" userId="773db4682fb361c6" providerId="LiveId" clId="{42F18056-5825-41AD-AD5A-75F361646B9D}" dt="2020-03-17T08:05:10.331" v="345" actId="2696"/>
        <pc:sldMkLst>
          <pc:docMk/>
          <pc:sldMk cId="2643252408" sldId="271"/>
        </pc:sldMkLst>
      </pc:sldChg>
      <pc:sldChg chg="addSp modSp add">
        <pc:chgData name="Tomomasa Fujiwara" userId="773db4682fb361c6" providerId="LiveId" clId="{42F18056-5825-41AD-AD5A-75F361646B9D}" dt="2020-03-17T08:32:25.718" v="834" actId="1037"/>
        <pc:sldMkLst>
          <pc:docMk/>
          <pc:sldMk cId="3186860826" sldId="271"/>
        </pc:sldMkLst>
        <pc:spChg chg="mod">
          <ac:chgData name="Tomomasa Fujiwara" userId="773db4682fb361c6" providerId="LiveId" clId="{42F18056-5825-41AD-AD5A-75F361646B9D}" dt="2020-03-17T08:32:25.718" v="834" actId="1037"/>
          <ac:spMkLst>
            <pc:docMk/>
            <pc:sldMk cId="3186860826" sldId="271"/>
            <ac:spMk id="3" creationId="{EFC4B37C-46CD-42FD-8451-8C2F5783C1E1}"/>
          </ac:spMkLst>
        </pc:spChg>
        <pc:picChg chg="add mod">
          <ac:chgData name="Tomomasa Fujiwara" userId="773db4682fb361c6" providerId="LiveId" clId="{42F18056-5825-41AD-AD5A-75F361646B9D}" dt="2020-03-17T08:32:14.331" v="833" actId="1076"/>
          <ac:picMkLst>
            <pc:docMk/>
            <pc:sldMk cId="3186860826" sldId="271"/>
            <ac:picMk id="6" creationId="{04EF81C3-008D-4FCD-95BF-A2D582FAD22B}"/>
          </ac:picMkLst>
        </pc:picChg>
      </pc:sldChg>
      <pc:sldChg chg="addSp modSp add">
        <pc:chgData name="Tomomasa Fujiwara" userId="773db4682fb361c6" providerId="LiveId" clId="{42F18056-5825-41AD-AD5A-75F361646B9D}" dt="2020-03-18T12:58:15.816" v="2707" actId="947"/>
        <pc:sldMkLst>
          <pc:docMk/>
          <pc:sldMk cId="483305513" sldId="272"/>
        </pc:sldMkLst>
        <pc:spChg chg="add mod">
          <ac:chgData name="Tomomasa Fujiwara" userId="773db4682fb361c6" providerId="LiveId" clId="{42F18056-5825-41AD-AD5A-75F361646B9D}" dt="2020-03-18T12:56:44.699" v="2674" actId="692"/>
          <ac:spMkLst>
            <pc:docMk/>
            <pc:sldMk cId="483305513" sldId="272"/>
            <ac:spMk id="7" creationId="{AF8222B9-186C-4D70-AB04-41A03DC465C4}"/>
          </ac:spMkLst>
        </pc:spChg>
        <pc:spChg chg="add mod">
          <ac:chgData name="Tomomasa Fujiwara" userId="773db4682fb361c6" providerId="LiveId" clId="{42F18056-5825-41AD-AD5A-75F361646B9D}" dt="2020-03-18T12:57:11.185" v="2678" actId="1076"/>
          <ac:spMkLst>
            <pc:docMk/>
            <pc:sldMk cId="483305513" sldId="272"/>
            <ac:spMk id="8" creationId="{EAC999F8-48C3-4821-9274-2322D6BD0907}"/>
          </ac:spMkLst>
        </pc:spChg>
        <pc:spChg chg="add mod">
          <ac:chgData name="Tomomasa Fujiwara" userId="773db4682fb361c6" providerId="LiveId" clId="{42F18056-5825-41AD-AD5A-75F361646B9D}" dt="2020-03-18T12:57:56.486" v="2703" actId="207"/>
          <ac:spMkLst>
            <pc:docMk/>
            <pc:sldMk cId="483305513" sldId="272"/>
            <ac:spMk id="9" creationId="{B3146342-1AFD-4478-A851-B7973C345FEA}"/>
          </ac:spMkLst>
        </pc:spChg>
        <pc:spChg chg="add mod">
          <ac:chgData name="Tomomasa Fujiwara" userId="773db4682fb361c6" providerId="LiveId" clId="{42F18056-5825-41AD-AD5A-75F361646B9D}" dt="2020-03-18T12:58:15.816" v="2707" actId="947"/>
          <ac:spMkLst>
            <pc:docMk/>
            <pc:sldMk cId="483305513" sldId="272"/>
            <ac:spMk id="10" creationId="{7D60B91D-170D-4A6D-B27F-4E18A0510A9A}"/>
          </ac:spMkLst>
        </pc:spChg>
        <pc:picChg chg="add mod">
          <ac:chgData name="Tomomasa Fujiwara" userId="773db4682fb361c6" providerId="LiveId" clId="{42F18056-5825-41AD-AD5A-75F361646B9D}" dt="2020-03-17T08:38:21.618" v="991" actId="14100"/>
          <ac:picMkLst>
            <pc:docMk/>
            <pc:sldMk cId="483305513" sldId="272"/>
            <ac:picMk id="6" creationId="{F727F4F5-84C9-4DEE-B2A4-8261C52A9452}"/>
          </ac:picMkLst>
        </pc:picChg>
      </pc:sldChg>
      <pc:sldChg chg="addSp modSp add">
        <pc:chgData name="Tomomasa Fujiwara" userId="773db4682fb361c6" providerId="LiveId" clId="{42F18056-5825-41AD-AD5A-75F361646B9D}" dt="2020-03-17T08:29:05.300" v="820" actId="947"/>
        <pc:sldMkLst>
          <pc:docMk/>
          <pc:sldMk cId="2842773311" sldId="273"/>
        </pc:sldMkLst>
        <pc:spChg chg="mod">
          <ac:chgData name="Tomomasa Fujiwara" userId="773db4682fb361c6" providerId="LiveId" clId="{42F18056-5825-41AD-AD5A-75F361646B9D}" dt="2020-03-17T08:29:05.300" v="820" actId="947"/>
          <ac:spMkLst>
            <pc:docMk/>
            <pc:sldMk cId="2842773311" sldId="273"/>
            <ac:spMk id="3" creationId="{EFC4B37C-46CD-42FD-8451-8C2F5783C1E1}"/>
          </ac:spMkLst>
        </pc:spChg>
        <pc:picChg chg="add mod">
          <ac:chgData name="Tomomasa Fujiwara" userId="773db4682fb361c6" providerId="LiveId" clId="{42F18056-5825-41AD-AD5A-75F361646B9D}" dt="2020-03-17T08:28:45.764" v="803" actId="1076"/>
          <ac:picMkLst>
            <pc:docMk/>
            <pc:sldMk cId="2842773311" sldId="273"/>
            <ac:picMk id="6" creationId="{DD5E5F78-77C9-45DF-90F5-5DDFFC7B327C}"/>
          </ac:picMkLst>
        </pc:picChg>
      </pc:sldChg>
      <pc:sldChg chg="add del">
        <pc:chgData name="Tomomasa Fujiwara" userId="773db4682fb361c6" providerId="LiveId" clId="{42F18056-5825-41AD-AD5A-75F361646B9D}" dt="2020-03-17T08:09:56.027" v="500" actId="2696"/>
        <pc:sldMkLst>
          <pc:docMk/>
          <pc:sldMk cId="3178626965" sldId="273"/>
        </pc:sldMkLst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2863423681" sldId="274"/>
        </pc:sldMkLst>
        <pc:picChg chg="add mod">
          <ac:chgData name="Tomomasa Fujiwara" userId="773db4682fb361c6" providerId="LiveId" clId="{42F18056-5825-41AD-AD5A-75F361646B9D}" dt="2020-03-17T12:53:57.126" v="1412" actId="1076"/>
          <ac:picMkLst>
            <pc:docMk/>
            <pc:sldMk cId="2863423681" sldId="274"/>
            <ac:picMk id="5" creationId="{186BF083-A489-4690-9DCB-44335FE08469}"/>
          </ac:picMkLst>
        </pc:picChg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1657554056" sldId="275"/>
        </pc:sldMkLst>
        <pc:picChg chg="add mod">
          <ac:chgData name="Tomomasa Fujiwara" userId="773db4682fb361c6" providerId="LiveId" clId="{42F18056-5825-41AD-AD5A-75F361646B9D}" dt="2020-03-17T12:54:33.420" v="1417" actId="692"/>
          <ac:picMkLst>
            <pc:docMk/>
            <pc:sldMk cId="1657554056" sldId="275"/>
            <ac:picMk id="5" creationId="{5EF8DD27-5039-4130-8EDC-7DF6BC7F7DCF}"/>
          </ac:picMkLst>
        </pc:picChg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2791851164" sldId="276"/>
        </pc:sldMkLst>
        <pc:picChg chg="add mod">
          <ac:chgData name="Tomomasa Fujiwara" userId="773db4682fb361c6" providerId="LiveId" clId="{42F18056-5825-41AD-AD5A-75F361646B9D}" dt="2020-03-17T12:54:58.601" v="1419" actId="1076"/>
          <ac:picMkLst>
            <pc:docMk/>
            <pc:sldMk cId="2791851164" sldId="276"/>
            <ac:picMk id="5" creationId="{C7F2E7EB-FA94-4C84-A19D-BFBE274DBBE0}"/>
          </ac:picMkLst>
        </pc:picChg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984232938" sldId="277"/>
        </pc:sldMkLst>
        <pc:picChg chg="add mod">
          <ac:chgData name="Tomomasa Fujiwara" userId="773db4682fb361c6" providerId="LiveId" clId="{42F18056-5825-41AD-AD5A-75F361646B9D}" dt="2020-03-17T12:55:22.849" v="1421" actId="1076"/>
          <ac:picMkLst>
            <pc:docMk/>
            <pc:sldMk cId="984232938" sldId="277"/>
            <ac:picMk id="5" creationId="{E80FAAEF-0FAA-4F9C-A1E7-E3ABF45DE034}"/>
          </ac:picMkLst>
        </pc:picChg>
      </pc:sldChg>
      <pc:sldChg chg="addSp delSp modSp add del">
        <pc:chgData name="Tomomasa Fujiwara" userId="773db4682fb361c6" providerId="LiveId" clId="{42F18056-5825-41AD-AD5A-75F361646B9D}" dt="2020-03-17T14:13:06.180" v="1488" actId="2696"/>
        <pc:sldMkLst>
          <pc:docMk/>
          <pc:sldMk cId="3058180997" sldId="278"/>
        </pc:sldMkLst>
        <pc:picChg chg="add">
          <ac:chgData name="Tomomasa Fujiwara" userId="773db4682fb361c6" providerId="LiveId" clId="{42F18056-5825-41AD-AD5A-75F361646B9D}" dt="2020-03-17T12:56:14.740" v="1422"/>
          <ac:picMkLst>
            <pc:docMk/>
            <pc:sldMk cId="3058180997" sldId="278"/>
            <ac:picMk id="5" creationId="{7DCEC894-0B71-411E-8B0C-8903E5ED7DDD}"/>
          </ac:picMkLst>
        </pc:picChg>
        <pc:picChg chg="add del mod">
          <ac:chgData name="Tomomasa Fujiwara" userId="773db4682fb361c6" providerId="LiveId" clId="{42F18056-5825-41AD-AD5A-75F361646B9D}" dt="2020-03-17T12:59:24.160" v="1440" actId="21"/>
          <ac:picMkLst>
            <pc:docMk/>
            <pc:sldMk cId="3058180997" sldId="278"/>
            <ac:picMk id="6" creationId="{68EC3A2C-1682-42AD-B840-56295A7E697B}"/>
          </ac:picMkLst>
        </pc:picChg>
      </pc:sldChg>
      <pc:sldChg chg="addSp modSp add del">
        <pc:chgData name="Tomomasa Fujiwara" userId="773db4682fb361c6" providerId="LiveId" clId="{42F18056-5825-41AD-AD5A-75F361646B9D}" dt="2020-03-17T14:13:06.180" v="1488" actId="2696"/>
        <pc:sldMkLst>
          <pc:docMk/>
          <pc:sldMk cId="2613205369" sldId="279"/>
        </pc:sldMkLst>
        <pc:picChg chg="add mod">
          <ac:chgData name="Tomomasa Fujiwara" userId="773db4682fb361c6" providerId="LiveId" clId="{42F18056-5825-41AD-AD5A-75F361646B9D}" dt="2020-03-17T12:59:34.543" v="1442" actId="1076"/>
          <ac:picMkLst>
            <pc:docMk/>
            <pc:sldMk cId="2613205369" sldId="279"/>
            <ac:picMk id="5" creationId="{326B187F-5EC0-4277-A4A1-7D1E85D842AA}"/>
          </ac:picMkLst>
        </pc:picChg>
      </pc:sldChg>
      <pc:sldChg chg="add del">
        <pc:chgData name="Tomomasa Fujiwara" userId="773db4682fb361c6" providerId="LiveId" clId="{42F18056-5825-41AD-AD5A-75F361646B9D}" dt="2020-03-17T12:58:56.216" v="1428" actId="2696"/>
        <pc:sldMkLst>
          <pc:docMk/>
          <pc:sldMk cId="3257681741" sldId="280"/>
        </pc:sldMkLst>
      </pc:sldChg>
      <pc:sldChg chg="addSp add del">
        <pc:chgData name="Tomomasa Fujiwara" userId="773db4682fb361c6" providerId="LiveId" clId="{42F18056-5825-41AD-AD5A-75F361646B9D}" dt="2020-03-17T14:13:06.180" v="1488" actId="2696"/>
        <pc:sldMkLst>
          <pc:docMk/>
          <pc:sldMk cId="1658811440" sldId="281"/>
        </pc:sldMkLst>
        <pc:picChg chg="add">
          <ac:chgData name="Tomomasa Fujiwara" userId="773db4682fb361c6" providerId="LiveId" clId="{42F18056-5825-41AD-AD5A-75F361646B9D}" dt="2020-03-17T12:59:53.442" v="1443"/>
          <ac:picMkLst>
            <pc:docMk/>
            <pc:sldMk cId="1658811440" sldId="281"/>
            <ac:picMk id="5" creationId="{DE9F167D-B938-41FE-92CA-81F54A813C75}"/>
          </ac:picMkLst>
        </pc:picChg>
      </pc:sldChg>
      <pc:sldChg chg="addSp modSp add">
        <pc:chgData name="Tomomasa Fujiwara" userId="773db4682fb361c6" providerId="LiveId" clId="{42F18056-5825-41AD-AD5A-75F361646B9D}" dt="2020-03-18T02:30:40.377" v="1640" actId="1076"/>
        <pc:sldMkLst>
          <pc:docMk/>
          <pc:sldMk cId="177345526" sldId="282"/>
        </pc:sldMkLst>
        <pc:picChg chg="add mod">
          <ac:chgData name="Tomomasa Fujiwara" userId="773db4682fb361c6" providerId="LiveId" clId="{42F18056-5825-41AD-AD5A-75F361646B9D}" dt="2020-03-18T02:30:40.377" v="1640" actId="1076"/>
          <ac:picMkLst>
            <pc:docMk/>
            <pc:sldMk cId="177345526" sldId="282"/>
            <ac:picMk id="5" creationId="{7E711600-4929-48B2-B1D2-4D514248056B}"/>
          </ac:picMkLst>
        </pc:picChg>
      </pc:sldChg>
      <pc:sldChg chg="add del">
        <pc:chgData name="Tomomasa Fujiwara" userId="773db4682fb361c6" providerId="LiveId" clId="{42F18056-5825-41AD-AD5A-75F361646B9D}" dt="2020-03-17T12:58:55.142" v="1427" actId="2696"/>
        <pc:sldMkLst>
          <pc:docMk/>
          <pc:sldMk cId="2932720260" sldId="283"/>
        </pc:sldMkLst>
      </pc:sldChg>
      <pc:sldChg chg="addSp delSp modSp add ord">
        <pc:chgData name="Tomomasa Fujiwara" userId="773db4682fb361c6" providerId="LiveId" clId="{42F18056-5825-41AD-AD5A-75F361646B9D}" dt="2020-03-18T12:55:06.214" v="2635" actId="1076"/>
        <pc:sldMkLst>
          <pc:docMk/>
          <pc:sldMk cId="3337749338" sldId="283"/>
        </pc:sldMkLst>
        <pc:spChg chg="mod">
          <ac:chgData name="Tomomasa Fujiwara" userId="773db4682fb361c6" providerId="LiveId" clId="{42F18056-5825-41AD-AD5A-75F361646B9D}" dt="2020-03-18T12:50:39.144" v="2330" actId="20577"/>
          <ac:spMkLst>
            <pc:docMk/>
            <pc:sldMk cId="3337749338" sldId="283"/>
            <ac:spMk id="4" creationId="{E7E779F3-EE86-4E1E-B828-7F61E75806C1}"/>
          </ac:spMkLst>
        </pc:spChg>
        <pc:spChg chg="add mod">
          <ac:chgData name="Tomomasa Fujiwara" userId="773db4682fb361c6" providerId="LiveId" clId="{42F18056-5825-41AD-AD5A-75F361646B9D}" dt="2020-03-18T12:52:09.381" v="2495" actId="20577"/>
          <ac:spMkLst>
            <pc:docMk/>
            <pc:sldMk cId="3337749338" sldId="283"/>
            <ac:spMk id="8" creationId="{245404A4-E5E3-44A5-8E30-ADCB22B01AD8}"/>
          </ac:spMkLst>
        </pc:spChg>
        <pc:spChg chg="add del mod">
          <ac:chgData name="Tomomasa Fujiwara" userId="773db4682fb361c6" providerId="LiveId" clId="{42F18056-5825-41AD-AD5A-75F361646B9D}" dt="2020-03-18T12:52:32.994" v="2516" actId="767"/>
          <ac:spMkLst>
            <pc:docMk/>
            <pc:sldMk cId="3337749338" sldId="283"/>
            <ac:spMk id="9" creationId="{10801E80-E7E3-4F98-8CED-5F16FD70D55E}"/>
          </ac:spMkLst>
        </pc:spChg>
        <pc:spChg chg="add mod">
          <ac:chgData name="Tomomasa Fujiwara" userId="773db4682fb361c6" providerId="LiveId" clId="{42F18056-5825-41AD-AD5A-75F361646B9D}" dt="2020-03-18T12:53:35.251" v="2534" actId="1076"/>
          <ac:spMkLst>
            <pc:docMk/>
            <pc:sldMk cId="3337749338" sldId="283"/>
            <ac:spMk id="10" creationId="{531A144E-B1E3-4599-8522-AD285732EB65}"/>
          </ac:spMkLst>
        </pc:spChg>
        <pc:spChg chg="add mod">
          <ac:chgData name="Tomomasa Fujiwara" userId="773db4682fb361c6" providerId="LiveId" clId="{42F18056-5825-41AD-AD5A-75F361646B9D}" dt="2020-03-18T12:52:59.727" v="2530" actId="1076"/>
          <ac:spMkLst>
            <pc:docMk/>
            <pc:sldMk cId="3337749338" sldId="283"/>
            <ac:spMk id="11" creationId="{BEA9249D-96D1-40C0-9482-A3E0DBB03B27}"/>
          </ac:spMkLst>
        </pc:spChg>
        <pc:spChg chg="add mod">
          <ac:chgData name="Tomomasa Fujiwara" userId="773db4682fb361c6" providerId="LiveId" clId="{42F18056-5825-41AD-AD5A-75F361646B9D}" dt="2020-03-18T12:55:06.214" v="2635" actId="1076"/>
          <ac:spMkLst>
            <pc:docMk/>
            <pc:sldMk cId="3337749338" sldId="283"/>
            <ac:spMk id="12" creationId="{BE3D8A41-A891-4F87-809E-0C1268CFD8A0}"/>
          </ac:spMkLst>
        </pc:spChg>
        <pc:picChg chg="add mod modCrop">
          <ac:chgData name="Tomomasa Fujiwara" userId="773db4682fb361c6" providerId="LiveId" clId="{42F18056-5825-41AD-AD5A-75F361646B9D}" dt="2020-03-18T12:49:08.369" v="2291" actId="1076"/>
          <ac:picMkLst>
            <pc:docMk/>
            <pc:sldMk cId="3337749338" sldId="283"/>
            <ac:picMk id="5" creationId="{5FFDB00F-360B-499F-B1E6-CFC7BCD91877}"/>
          </ac:picMkLst>
        </pc:picChg>
        <pc:picChg chg="add del mod modCrop">
          <ac:chgData name="Tomomasa Fujiwara" userId="773db4682fb361c6" providerId="LiveId" clId="{42F18056-5825-41AD-AD5A-75F361646B9D}" dt="2020-03-18T12:44:54.539" v="2259"/>
          <ac:picMkLst>
            <pc:docMk/>
            <pc:sldMk cId="3337749338" sldId="283"/>
            <ac:picMk id="6" creationId="{E1892816-38F4-4E1E-95A4-CAA038504AD5}"/>
          </ac:picMkLst>
        </pc:picChg>
        <pc:picChg chg="add mod modCrop">
          <ac:chgData name="Tomomasa Fujiwara" userId="773db4682fb361c6" providerId="LiveId" clId="{42F18056-5825-41AD-AD5A-75F361646B9D}" dt="2020-03-18T12:48:59.370" v="2289" actId="14100"/>
          <ac:picMkLst>
            <pc:docMk/>
            <pc:sldMk cId="3337749338" sldId="283"/>
            <ac:picMk id="7" creationId="{474E17BE-1660-4456-A54B-6746F1875C49}"/>
          </ac:picMkLst>
        </pc:picChg>
      </pc:sldChg>
      <pc:sldChg chg="add del">
        <pc:chgData name="Tomomasa Fujiwara" userId="773db4682fb361c6" providerId="LiveId" clId="{42F18056-5825-41AD-AD5A-75F361646B9D}" dt="2020-03-17T12:59:04.601" v="1431" actId="2696"/>
        <pc:sldMkLst>
          <pc:docMk/>
          <pc:sldMk cId="1388076841" sldId="284"/>
        </pc:sldMkLst>
      </pc:sldChg>
      <pc:sldChg chg="add">
        <pc:chgData name="Tomomasa Fujiwara" userId="773db4682fb361c6" providerId="LiveId" clId="{42F18056-5825-41AD-AD5A-75F361646B9D}" dt="2020-03-17T12:59:14.391" v="1436"/>
        <pc:sldMkLst>
          <pc:docMk/>
          <pc:sldMk cId="1626439404" sldId="284"/>
        </pc:sldMkLst>
      </pc:sldChg>
      <pc:sldChg chg="add del">
        <pc:chgData name="Tomomasa Fujiwara" userId="773db4682fb361c6" providerId="LiveId" clId="{42F18056-5825-41AD-AD5A-75F361646B9D}" dt="2020-03-17T12:59:11.842" v="1435"/>
        <pc:sldMkLst>
          <pc:docMk/>
          <pc:sldMk cId="2182587167" sldId="284"/>
        </pc:sldMkLst>
      </pc:sldChg>
      <pc:sldChg chg="add">
        <pc:chgData name="Tomomasa Fujiwara" userId="773db4682fb361c6" providerId="LiveId" clId="{42F18056-5825-41AD-AD5A-75F361646B9D}" dt="2020-03-17T12:59:15.825" v="1437"/>
        <pc:sldMkLst>
          <pc:docMk/>
          <pc:sldMk cId="492943440" sldId="285"/>
        </pc:sldMkLst>
      </pc:sldChg>
      <pc:sldChg chg="add del">
        <pc:chgData name="Tomomasa Fujiwara" userId="773db4682fb361c6" providerId="LiveId" clId="{42F18056-5825-41AD-AD5A-75F361646B9D}" dt="2020-03-17T12:59:11.608" v="1434"/>
        <pc:sldMkLst>
          <pc:docMk/>
          <pc:sldMk cId="1520623477" sldId="285"/>
        </pc:sldMkLst>
      </pc:sldChg>
      <pc:sldChg chg="add">
        <pc:chgData name="Tomomasa Fujiwara" userId="773db4682fb361c6" providerId="LiveId" clId="{42F18056-5825-41AD-AD5A-75F361646B9D}" dt="2020-03-17T12:59:17.863" v="1438"/>
        <pc:sldMkLst>
          <pc:docMk/>
          <pc:sldMk cId="3955266962" sldId="286"/>
        </pc:sldMkLst>
      </pc:sldChg>
      <pc:sldChg chg="add del">
        <pc:chgData name="Tomomasa Fujiwara" userId="773db4682fb361c6" providerId="LiveId" clId="{42F18056-5825-41AD-AD5A-75F361646B9D}" dt="2020-03-17T13:57:13.659" v="1457" actId="2696"/>
        <pc:sldMkLst>
          <pc:docMk/>
          <pc:sldMk cId="3353441336" sldId="287"/>
        </pc:sldMkLst>
      </pc:sldChg>
      <pc:sldChg chg="addSp delSp modSp add ord">
        <pc:chgData name="Tomomasa Fujiwara" userId="773db4682fb361c6" providerId="LiveId" clId="{42F18056-5825-41AD-AD5A-75F361646B9D}" dt="2020-03-18T13:14:19.333" v="3727"/>
        <pc:sldMkLst>
          <pc:docMk/>
          <pc:sldMk cId="3405066291" sldId="287"/>
        </pc:sldMkLst>
        <pc:spChg chg="mod">
          <ac:chgData name="Tomomasa Fujiwara" userId="773db4682fb361c6" providerId="LiveId" clId="{42F18056-5825-41AD-AD5A-75F361646B9D}" dt="2020-03-17T14:21:33.862" v="1591" actId="255"/>
          <ac:spMkLst>
            <pc:docMk/>
            <pc:sldMk cId="3405066291" sldId="287"/>
            <ac:spMk id="4" creationId="{55C1C116-1861-47D7-BD6E-0A336AB0754E}"/>
          </ac:spMkLst>
        </pc:spChg>
        <pc:spChg chg="add del mod">
          <ac:chgData name="Tomomasa Fujiwara" userId="773db4682fb361c6" providerId="LiveId" clId="{42F18056-5825-41AD-AD5A-75F361646B9D}" dt="2020-03-17T14:17:10.976" v="1580" actId="21"/>
          <ac:spMkLst>
            <pc:docMk/>
            <pc:sldMk cId="3405066291" sldId="287"/>
            <ac:spMk id="11" creationId="{3ABF1EF1-7A4E-4345-91D6-A79160DEDCF5}"/>
          </ac:spMkLst>
        </pc:spChg>
        <pc:picChg chg="del">
          <ac:chgData name="Tomomasa Fujiwara" userId="773db4682fb361c6" providerId="LiveId" clId="{42F18056-5825-41AD-AD5A-75F361646B9D}" dt="2020-03-17T13:57:43.706" v="1465" actId="21"/>
          <ac:picMkLst>
            <pc:docMk/>
            <pc:sldMk cId="3405066291" sldId="287"/>
            <ac:picMk id="5" creationId="{223D7BF4-61E0-4699-872B-F8D93C5FBC79}"/>
          </ac:picMkLst>
        </pc:picChg>
        <pc:picChg chg="del">
          <ac:chgData name="Tomomasa Fujiwara" userId="773db4682fb361c6" providerId="LiveId" clId="{42F18056-5825-41AD-AD5A-75F361646B9D}" dt="2020-03-17T13:57:43.706" v="1465" actId="21"/>
          <ac:picMkLst>
            <pc:docMk/>
            <pc:sldMk cId="3405066291" sldId="287"/>
            <ac:picMk id="6" creationId="{B7D743F3-B890-4DB9-9F82-573773F744A8}"/>
          </ac:picMkLst>
        </pc:picChg>
        <pc:picChg chg="del">
          <ac:chgData name="Tomomasa Fujiwara" userId="773db4682fb361c6" providerId="LiveId" clId="{42F18056-5825-41AD-AD5A-75F361646B9D}" dt="2020-03-17T13:57:43.706" v="1465" actId="21"/>
          <ac:picMkLst>
            <pc:docMk/>
            <pc:sldMk cId="3405066291" sldId="287"/>
            <ac:picMk id="7" creationId="{47F6215F-C410-46D6-BA97-CC13DF6F7FC9}"/>
          </ac:picMkLst>
        </pc:picChg>
        <pc:picChg chg="add mod">
          <ac:chgData name="Tomomasa Fujiwara" userId="773db4682fb361c6" providerId="LiveId" clId="{42F18056-5825-41AD-AD5A-75F361646B9D}" dt="2020-03-17T14:13:56.634" v="1495" actId="1076"/>
          <ac:picMkLst>
            <pc:docMk/>
            <pc:sldMk cId="3405066291" sldId="287"/>
            <ac:picMk id="8" creationId="{92CB063F-1AC5-4581-8D7A-CFE7A2FBC51A}"/>
          </ac:picMkLst>
        </pc:picChg>
        <pc:picChg chg="add mod">
          <ac:chgData name="Tomomasa Fujiwara" userId="773db4682fb361c6" providerId="LiveId" clId="{42F18056-5825-41AD-AD5A-75F361646B9D}" dt="2020-03-17T14:13:48.937" v="1493" actId="1076"/>
          <ac:picMkLst>
            <pc:docMk/>
            <pc:sldMk cId="3405066291" sldId="287"/>
            <ac:picMk id="9" creationId="{57A9ECEF-51F1-4E57-9D7B-5B6DD9B93EF5}"/>
          </ac:picMkLst>
        </pc:picChg>
        <pc:picChg chg="add mod">
          <ac:chgData name="Tomomasa Fujiwara" userId="773db4682fb361c6" providerId="LiveId" clId="{42F18056-5825-41AD-AD5A-75F361646B9D}" dt="2020-03-17T14:13:41.985" v="1492" actId="1076"/>
          <ac:picMkLst>
            <pc:docMk/>
            <pc:sldMk cId="3405066291" sldId="287"/>
            <ac:picMk id="10" creationId="{7F640CEB-310F-48CB-AB22-B61B098AA027}"/>
          </ac:picMkLst>
        </pc:picChg>
      </pc:sldChg>
      <pc:sldChg chg="add del">
        <pc:chgData name="Tomomasa Fujiwara" userId="773db4682fb361c6" providerId="LiveId" clId="{42F18056-5825-41AD-AD5A-75F361646B9D}" dt="2020-03-17T13:57:28.079" v="1459" actId="2696"/>
        <pc:sldMkLst>
          <pc:docMk/>
          <pc:sldMk cId="4102353938" sldId="287"/>
        </pc:sldMkLst>
      </pc:sldChg>
      <pc:sldChg chg="addSp modSp add">
        <pc:chgData name="Tomomasa Fujiwara" userId="773db4682fb361c6" providerId="LiveId" clId="{42F18056-5825-41AD-AD5A-75F361646B9D}" dt="2020-03-18T15:55:09.777" v="5754" actId="1076"/>
        <pc:sldMkLst>
          <pc:docMk/>
          <pc:sldMk cId="2118315761" sldId="288"/>
        </pc:sldMkLst>
        <pc:spChg chg="mod">
          <ac:chgData name="Tomomasa Fujiwara" userId="773db4682fb361c6" providerId="LiveId" clId="{42F18056-5825-41AD-AD5A-75F361646B9D}" dt="2020-03-18T02:07:12.216" v="1630" actId="20577"/>
          <ac:spMkLst>
            <pc:docMk/>
            <pc:sldMk cId="2118315761" sldId="288"/>
            <ac:spMk id="2" creationId="{BFAC9F1B-16D6-4F94-9D48-ABDFDF1226B1}"/>
          </ac:spMkLst>
        </pc:spChg>
        <pc:picChg chg="add mod">
          <ac:chgData name="Tomomasa Fujiwara" userId="773db4682fb361c6" providerId="LiveId" clId="{42F18056-5825-41AD-AD5A-75F361646B9D}" dt="2020-03-18T15:55:09.777" v="5754" actId="1076"/>
          <ac:picMkLst>
            <pc:docMk/>
            <pc:sldMk cId="2118315761" sldId="288"/>
            <ac:picMk id="6" creationId="{C4E1D05F-F67E-402E-964E-1D034776CFF0}"/>
          </ac:picMkLst>
        </pc:picChg>
      </pc:sldChg>
      <pc:sldChg chg="addSp modSp add ord">
        <pc:chgData name="Tomomasa Fujiwara" userId="773db4682fb361c6" providerId="LiveId" clId="{42F18056-5825-41AD-AD5A-75F361646B9D}" dt="2020-03-18T14:43:56.087" v="4544"/>
        <pc:sldMkLst>
          <pc:docMk/>
          <pc:sldMk cId="1374979460" sldId="289"/>
        </pc:sldMkLst>
        <pc:picChg chg="add mod">
          <ac:chgData name="Tomomasa Fujiwara" userId="773db4682fb361c6" providerId="LiveId" clId="{42F18056-5825-41AD-AD5A-75F361646B9D}" dt="2020-03-18T02:22:53.418" v="1638" actId="1076"/>
          <ac:picMkLst>
            <pc:docMk/>
            <pc:sldMk cId="1374979460" sldId="289"/>
            <ac:picMk id="6" creationId="{0FB5C76A-AEF5-4929-A73A-C89D215F6B77}"/>
          </ac:picMkLst>
        </pc:picChg>
      </pc:sldChg>
      <pc:sldChg chg="addSp modSp add">
        <pc:chgData name="Tomomasa Fujiwara" userId="773db4682fb361c6" providerId="LiveId" clId="{42F18056-5825-41AD-AD5A-75F361646B9D}" dt="2020-03-18T13:12:32.691" v="3725" actId="2711"/>
        <pc:sldMkLst>
          <pc:docMk/>
          <pc:sldMk cId="10736396" sldId="290"/>
        </pc:sldMkLst>
        <pc:spChg chg="mod">
          <ac:chgData name="Tomomasa Fujiwara" userId="773db4682fb361c6" providerId="LiveId" clId="{42F18056-5825-41AD-AD5A-75F361646B9D}" dt="2020-03-18T12:59:19.269" v="2717" actId="20577"/>
          <ac:spMkLst>
            <pc:docMk/>
            <pc:sldMk cId="10736396" sldId="290"/>
            <ac:spMk id="4" creationId="{60E65A0C-2D20-4733-9130-A275E09D1054}"/>
          </ac:spMkLst>
        </pc:spChg>
        <pc:spChg chg="add mod">
          <ac:chgData name="Tomomasa Fujiwara" userId="773db4682fb361c6" providerId="LiveId" clId="{42F18056-5825-41AD-AD5A-75F361646B9D}" dt="2020-03-18T13:12:32.691" v="3725" actId="2711"/>
          <ac:spMkLst>
            <pc:docMk/>
            <pc:sldMk cId="10736396" sldId="290"/>
            <ac:spMk id="6" creationId="{0158A1D7-582E-45D4-B20E-5B9789A04CAE}"/>
          </ac:spMkLst>
        </pc:spChg>
        <pc:spChg chg="add mod">
          <ac:chgData name="Tomomasa Fujiwara" userId="773db4682fb361c6" providerId="LiveId" clId="{42F18056-5825-41AD-AD5A-75F361646B9D}" dt="2020-03-18T13:07:28.553" v="3457" actId="20577"/>
          <ac:spMkLst>
            <pc:docMk/>
            <pc:sldMk cId="10736396" sldId="290"/>
            <ac:spMk id="7" creationId="{D64ABF8A-FC02-40EB-AAE1-9EFDA64DEF36}"/>
          </ac:spMkLst>
        </pc:spChg>
        <pc:spChg chg="add mod">
          <ac:chgData name="Tomomasa Fujiwara" userId="773db4682fb361c6" providerId="LiveId" clId="{42F18056-5825-41AD-AD5A-75F361646B9D}" dt="2020-03-18T13:10:06.115" v="3640" actId="1076"/>
          <ac:spMkLst>
            <pc:docMk/>
            <pc:sldMk cId="10736396" sldId="290"/>
            <ac:spMk id="8" creationId="{B460377D-4B48-4295-AD98-385767FCDEE0}"/>
          </ac:spMkLst>
        </pc:spChg>
        <pc:picChg chg="add mod modCrop">
          <ac:chgData name="Tomomasa Fujiwara" userId="773db4682fb361c6" providerId="LiveId" clId="{42F18056-5825-41AD-AD5A-75F361646B9D}" dt="2020-03-18T12:55:58.574" v="2644" actId="692"/>
          <ac:picMkLst>
            <pc:docMk/>
            <pc:sldMk cId="10736396" sldId="290"/>
            <ac:picMk id="5" creationId="{5117C5A7-5459-47E5-8482-103B0E068112}"/>
          </ac:picMkLst>
        </pc:picChg>
      </pc:sldChg>
      <pc:sldChg chg="addSp modSp add">
        <pc:chgData name="Tomomasa Fujiwara" userId="773db4682fb361c6" providerId="LiveId" clId="{42F18056-5825-41AD-AD5A-75F361646B9D}" dt="2020-03-18T13:25:59.372" v="4245" actId="20577"/>
        <pc:sldMkLst>
          <pc:docMk/>
          <pc:sldMk cId="4141348141" sldId="291"/>
        </pc:sldMkLst>
        <pc:spChg chg="mod">
          <ac:chgData name="Tomomasa Fujiwara" userId="773db4682fb361c6" providerId="LiveId" clId="{42F18056-5825-41AD-AD5A-75F361646B9D}" dt="2020-03-18T13:11:36.805" v="3722"/>
          <ac:spMkLst>
            <pc:docMk/>
            <pc:sldMk cId="4141348141" sldId="291"/>
            <ac:spMk id="4" creationId="{5D4672F6-B3BB-49DF-8422-F2FC855DA613}"/>
          </ac:spMkLst>
        </pc:spChg>
        <pc:spChg chg="add mod">
          <ac:chgData name="Tomomasa Fujiwara" userId="773db4682fb361c6" providerId="LiveId" clId="{42F18056-5825-41AD-AD5A-75F361646B9D}" dt="2020-03-18T13:18:55.864" v="3860" actId="14100"/>
          <ac:spMkLst>
            <pc:docMk/>
            <pc:sldMk cId="4141348141" sldId="291"/>
            <ac:spMk id="7" creationId="{C00FD612-B103-4AEE-8A4C-F4E3DB613D52}"/>
          </ac:spMkLst>
        </pc:spChg>
        <pc:spChg chg="add mod">
          <ac:chgData name="Tomomasa Fujiwara" userId="773db4682fb361c6" providerId="LiveId" clId="{42F18056-5825-41AD-AD5A-75F361646B9D}" dt="2020-03-18T13:24:04.629" v="4141" actId="14100"/>
          <ac:spMkLst>
            <pc:docMk/>
            <pc:sldMk cId="4141348141" sldId="291"/>
            <ac:spMk id="8" creationId="{2A8DC637-E5F6-4663-ACAD-431E9444904A}"/>
          </ac:spMkLst>
        </pc:spChg>
        <pc:spChg chg="add mod">
          <ac:chgData name="Tomomasa Fujiwara" userId="773db4682fb361c6" providerId="LiveId" clId="{42F18056-5825-41AD-AD5A-75F361646B9D}" dt="2020-03-18T13:25:59.372" v="4245" actId="20577"/>
          <ac:spMkLst>
            <pc:docMk/>
            <pc:sldMk cId="4141348141" sldId="291"/>
            <ac:spMk id="9" creationId="{97E284E3-4EFB-45E5-824A-99DA4FA4C0A2}"/>
          </ac:spMkLst>
        </pc:spChg>
        <pc:picChg chg="add mod">
          <ac:chgData name="Tomomasa Fujiwara" userId="773db4682fb361c6" providerId="LiveId" clId="{42F18056-5825-41AD-AD5A-75F361646B9D}" dt="2020-03-18T13:16:25.896" v="3746" actId="692"/>
          <ac:picMkLst>
            <pc:docMk/>
            <pc:sldMk cId="4141348141" sldId="291"/>
            <ac:picMk id="5" creationId="{219EEBEC-BBD4-4EC4-840C-23A4CB12275D}"/>
          </ac:picMkLst>
        </pc:picChg>
        <pc:picChg chg="add mod">
          <ac:chgData name="Tomomasa Fujiwara" userId="773db4682fb361c6" providerId="LiveId" clId="{42F18056-5825-41AD-AD5A-75F361646B9D}" dt="2020-03-18T13:17:23.842" v="3776" actId="692"/>
          <ac:picMkLst>
            <pc:docMk/>
            <pc:sldMk cId="4141348141" sldId="291"/>
            <ac:picMk id="6" creationId="{BFBE7208-190F-43EA-889D-E19DAB95D99C}"/>
          </ac:picMkLst>
        </pc:picChg>
      </pc:sldChg>
      <pc:sldChg chg="addSp delSp modSp add ord">
        <pc:chgData name="Tomomasa Fujiwara" userId="773db4682fb361c6" providerId="LiveId" clId="{42F18056-5825-41AD-AD5A-75F361646B9D}" dt="2020-03-19T00:03:31.788" v="6251" actId="20577"/>
        <pc:sldMkLst>
          <pc:docMk/>
          <pc:sldMk cId="2259492743" sldId="292"/>
        </pc:sldMkLst>
        <pc:spChg chg="mod">
          <ac:chgData name="Tomomasa Fujiwara" userId="773db4682fb361c6" providerId="LiveId" clId="{42F18056-5825-41AD-AD5A-75F361646B9D}" dt="2020-03-18T15:33:17.317" v="5371" actId="20577"/>
          <ac:spMkLst>
            <pc:docMk/>
            <pc:sldMk cId="2259492743" sldId="292"/>
            <ac:spMk id="2" creationId="{6C6EAF49-D19A-46DC-A412-214ACB47912A}"/>
          </ac:spMkLst>
        </pc:spChg>
        <pc:spChg chg="mod">
          <ac:chgData name="Tomomasa Fujiwara" userId="773db4682fb361c6" providerId="LiveId" clId="{42F18056-5825-41AD-AD5A-75F361646B9D}" dt="2020-03-18T23:57:06.538" v="5941" actId="20577"/>
          <ac:spMkLst>
            <pc:docMk/>
            <pc:sldMk cId="2259492743" sldId="292"/>
            <ac:spMk id="3" creationId="{0FD5BE25-C9E9-4382-96D2-85002D47BC80}"/>
          </ac:spMkLst>
        </pc:spChg>
        <pc:spChg chg="add mod">
          <ac:chgData name="Tomomasa Fujiwara" userId="773db4682fb361c6" providerId="LiveId" clId="{42F18056-5825-41AD-AD5A-75F361646B9D}" dt="2020-03-19T00:03:31.788" v="6251" actId="20577"/>
          <ac:spMkLst>
            <pc:docMk/>
            <pc:sldMk cId="2259492743" sldId="292"/>
            <ac:spMk id="6" creationId="{EE12CD2E-26FC-4732-97B5-F5E3DDD32896}"/>
          </ac:spMkLst>
        </pc:spChg>
        <pc:spChg chg="add del">
          <ac:chgData name="Tomomasa Fujiwara" userId="773db4682fb361c6" providerId="LiveId" clId="{42F18056-5825-41AD-AD5A-75F361646B9D}" dt="2020-03-18T15:47:09.593" v="5507"/>
          <ac:spMkLst>
            <pc:docMk/>
            <pc:sldMk cId="2259492743" sldId="292"/>
            <ac:spMk id="9" creationId="{4DF7D80D-4F19-4F9D-95F7-F9B1B7C32B52}"/>
          </ac:spMkLst>
        </pc:spChg>
        <pc:spChg chg="add mod">
          <ac:chgData name="Tomomasa Fujiwara" userId="773db4682fb361c6" providerId="LiveId" clId="{42F18056-5825-41AD-AD5A-75F361646B9D}" dt="2020-03-18T15:57:09.720" v="5777" actId="1076"/>
          <ac:spMkLst>
            <pc:docMk/>
            <pc:sldMk cId="2259492743" sldId="292"/>
            <ac:spMk id="12" creationId="{599660DA-66E2-452B-896E-2A49A5AFB3F4}"/>
          </ac:spMkLst>
        </pc:spChg>
        <pc:spChg chg="add mod">
          <ac:chgData name="Tomomasa Fujiwara" userId="773db4682fb361c6" providerId="LiveId" clId="{42F18056-5825-41AD-AD5A-75F361646B9D}" dt="2020-03-18T23:30:48.309" v="5927" actId="20577"/>
          <ac:spMkLst>
            <pc:docMk/>
            <pc:sldMk cId="2259492743" sldId="292"/>
            <ac:spMk id="21" creationId="{09399D61-2D60-40EA-BAD5-B8E7242D3E3E}"/>
          </ac:spMkLst>
        </pc:spChg>
        <pc:picChg chg="add del mod">
          <ac:chgData name="Tomomasa Fujiwara" userId="773db4682fb361c6" providerId="LiveId" clId="{42F18056-5825-41AD-AD5A-75F361646B9D}" dt="2020-03-18T15:52:33.363" v="5730" actId="21"/>
          <ac:picMkLst>
            <pc:docMk/>
            <pc:sldMk cId="2259492743" sldId="292"/>
            <ac:picMk id="6" creationId="{02B316A0-BE3E-49EC-9D67-EA33673E8F67}"/>
          </ac:picMkLst>
        </pc:picChg>
        <pc:picChg chg="add mod">
          <ac:chgData name="Tomomasa Fujiwara" userId="773db4682fb361c6" providerId="LiveId" clId="{42F18056-5825-41AD-AD5A-75F361646B9D}" dt="2020-03-18T15:52:27.054" v="5728" actId="1076"/>
          <ac:picMkLst>
            <pc:docMk/>
            <pc:sldMk cId="2259492743" sldId="292"/>
            <ac:picMk id="7" creationId="{CFC6E3FA-E01B-4CA8-9B91-270F7854D027}"/>
          </ac:picMkLst>
        </pc:picChg>
        <pc:picChg chg="add del mod">
          <ac:chgData name="Tomomasa Fujiwara" userId="773db4682fb361c6" providerId="LiveId" clId="{42F18056-5825-41AD-AD5A-75F361646B9D}" dt="2020-03-18T15:36:21.224" v="5505" actId="21"/>
          <ac:picMkLst>
            <pc:docMk/>
            <pc:sldMk cId="2259492743" sldId="292"/>
            <ac:picMk id="8" creationId="{697C88E8-A183-4DB0-8E41-045B8E606C07}"/>
          </ac:picMkLst>
        </pc:picChg>
        <pc:picChg chg="add mod">
          <ac:chgData name="Tomomasa Fujiwara" userId="773db4682fb361c6" providerId="LiveId" clId="{42F18056-5825-41AD-AD5A-75F361646B9D}" dt="2020-03-18T15:51:43.091" v="5717" actId="692"/>
          <ac:picMkLst>
            <pc:docMk/>
            <pc:sldMk cId="2259492743" sldId="292"/>
            <ac:picMk id="11" creationId="{E64112D8-CE3C-4A71-9E92-A8C9B678D4E4}"/>
          </ac:picMkLst>
        </pc:picChg>
        <pc:picChg chg="add mod">
          <ac:chgData name="Tomomasa Fujiwara" userId="773db4682fb361c6" providerId="LiveId" clId="{42F18056-5825-41AD-AD5A-75F361646B9D}" dt="2020-03-18T15:57:29.006" v="5799" actId="692"/>
          <ac:picMkLst>
            <pc:docMk/>
            <pc:sldMk cId="2259492743" sldId="292"/>
            <ac:picMk id="13" creationId="{3D7CE26C-CBE8-4AAD-81C9-AAABAB3F4B54}"/>
          </ac:picMkLst>
        </pc:picChg>
        <pc:picChg chg="add mod">
          <ac:chgData name="Tomomasa Fujiwara" userId="773db4682fb361c6" providerId="LiveId" clId="{42F18056-5825-41AD-AD5A-75F361646B9D}" dt="2020-03-18T15:57:51.556" v="5809" actId="1076"/>
          <ac:picMkLst>
            <pc:docMk/>
            <pc:sldMk cId="2259492743" sldId="292"/>
            <ac:picMk id="14" creationId="{DC0A7A7B-1DA4-4574-B3BF-EBCB011FCF4B}"/>
          </ac:picMkLst>
        </pc:picChg>
        <pc:picChg chg="add del mod">
          <ac:chgData name="Tomomasa Fujiwara" userId="773db4682fb361c6" providerId="LiveId" clId="{42F18056-5825-41AD-AD5A-75F361646B9D}" dt="2020-03-18T16:01:48.691" v="5891" actId="21"/>
          <ac:picMkLst>
            <pc:docMk/>
            <pc:sldMk cId="2259492743" sldId="292"/>
            <ac:picMk id="22" creationId="{5139B5AF-D26A-4A91-BAB1-0B1B55CDEFCA}"/>
          </ac:picMkLst>
        </pc:picChg>
        <pc:cxnChg chg="add mod">
          <ac:chgData name="Tomomasa Fujiwara" userId="773db4682fb361c6" providerId="LiveId" clId="{42F18056-5825-41AD-AD5A-75F361646B9D}" dt="2020-03-18T15:59:03.526" v="5832" actId="692"/>
          <ac:cxnSpMkLst>
            <pc:docMk/>
            <pc:sldMk cId="2259492743" sldId="292"/>
            <ac:cxnSpMk id="15" creationId="{8F0E879D-C3F1-4834-8403-72C80AAD5BA7}"/>
          </ac:cxnSpMkLst>
        </pc:cxnChg>
      </pc:sldChg>
      <pc:sldChg chg="addSp delSp modSp add setBg">
        <pc:chgData name="Tomomasa Fujiwara" userId="773db4682fb361c6" providerId="LiveId" clId="{42F18056-5825-41AD-AD5A-75F361646B9D}" dt="2020-03-18T15:17:57.901" v="4863" actId="20577"/>
        <pc:sldMkLst>
          <pc:docMk/>
          <pc:sldMk cId="1283001156" sldId="293"/>
        </pc:sldMkLst>
        <pc:spChg chg="mod">
          <ac:chgData name="Tomomasa Fujiwara" userId="773db4682fb361c6" providerId="LiveId" clId="{42F18056-5825-41AD-AD5A-75F361646B9D}" dt="2020-03-18T15:09:21.989" v="4719"/>
          <ac:spMkLst>
            <pc:docMk/>
            <pc:sldMk cId="1283001156" sldId="293"/>
            <ac:spMk id="4" creationId="{D2040B7D-9CCE-4BB9-AE9A-AEC2A3E26E32}"/>
          </ac:spMkLst>
        </pc:spChg>
        <pc:spChg chg="add mod">
          <ac:chgData name="Tomomasa Fujiwara" userId="773db4682fb361c6" providerId="LiveId" clId="{42F18056-5825-41AD-AD5A-75F361646B9D}" dt="2020-03-18T15:08:27.618" v="4671" actId="14100"/>
          <ac:spMkLst>
            <pc:docMk/>
            <pc:sldMk cId="1283001156" sldId="293"/>
            <ac:spMk id="9" creationId="{3FF86CF0-0DA0-48DD-AFFB-2F926E1E7ECA}"/>
          </ac:spMkLst>
        </pc:spChg>
        <pc:spChg chg="add mod">
          <ac:chgData name="Tomomasa Fujiwara" userId="773db4682fb361c6" providerId="LiveId" clId="{42F18056-5825-41AD-AD5A-75F361646B9D}" dt="2020-03-18T15:17:57.901" v="4863" actId="20577"/>
          <ac:spMkLst>
            <pc:docMk/>
            <pc:sldMk cId="1283001156" sldId="293"/>
            <ac:spMk id="13" creationId="{C3A15E5E-1A04-443D-ABE4-6EEED5063366}"/>
          </ac:spMkLst>
        </pc:spChg>
        <pc:picChg chg="add mod">
          <ac:chgData name="Tomomasa Fujiwara" userId="773db4682fb361c6" providerId="LiveId" clId="{42F18056-5825-41AD-AD5A-75F361646B9D}" dt="2020-03-18T15:09:39.694" v="4722" actId="1076"/>
          <ac:picMkLst>
            <pc:docMk/>
            <pc:sldMk cId="1283001156" sldId="293"/>
            <ac:picMk id="6" creationId="{BC466725-E82A-4743-886B-E175EA444CFE}"/>
          </ac:picMkLst>
        </pc:picChg>
        <pc:picChg chg="add mod">
          <ac:chgData name="Tomomasa Fujiwara" userId="773db4682fb361c6" providerId="LiveId" clId="{42F18056-5825-41AD-AD5A-75F361646B9D}" dt="2020-03-18T15:07:58.177" v="4649" actId="1076"/>
          <ac:picMkLst>
            <pc:docMk/>
            <pc:sldMk cId="1283001156" sldId="293"/>
            <ac:picMk id="8" creationId="{63AB81DE-DB4B-490B-BDFB-E2D7428915B6}"/>
          </ac:picMkLst>
        </pc:picChg>
        <pc:picChg chg="add mod modCrop">
          <ac:chgData name="Tomomasa Fujiwara" userId="773db4682fb361c6" providerId="LiveId" clId="{42F18056-5825-41AD-AD5A-75F361646B9D}" dt="2020-03-18T15:15:25.747" v="4751" actId="14100"/>
          <ac:picMkLst>
            <pc:docMk/>
            <pc:sldMk cId="1283001156" sldId="293"/>
            <ac:picMk id="10" creationId="{FF6C3584-8BB2-446E-9811-4C66B3B14212}"/>
          </ac:picMkLst>
        </pc:picChg>
        <pc:picChg chg="add del">
          <ac:chgData name="Tomomasa Fujiwara" userId="773db4682fb361c6" providerId="LiveId" clId="{42F18056-5825-41AD-AD5A-75F361646B9D}" dt="2020-03-18T15:13:52.788" v="4725"/>
          <ac:picMkLst>
            <pc:docMk/>
            <pc:sldMk cId="1283001156" sldId="293"/>
            <ac:picMk id="11" creationId="{565E459E-8B60-4132-AB39-7851660E7D28}"/>
          </ac:picMkLst>
        </pc:picChg>
        <pc:picChg chg="add del mod modCrop">
          <ac:chgData name="Tomomasa Fujiwara" userId="773db4682fb361c6" providerId="LiveId" clId="{42F18056-5825-41AD-AD5A-75F361646B9D}" dt="2020-03-18T15:15:17.749" v="4748" actId="21"/>
          <ac:picMkLst>
            <pc:docMk/>
            <pc:sldMk cId="1283001156" sldId="293"/>
            <ac:picMk id="12" creationId="{7AE45B7D-5FA0-45B6-950D-64E2E6D807A7}"/>
          </ac:picMkLst>
        </pc:picChg>
      </pc:sldChg>
      <pc:sldChg chg="addSp delSp modSp add">
        <pc:chgData name="Tomomasa Fujiwara" userId="773db4682fb361c6" providerId="LiveId" clId="{42F18056-5825-41AD-AD5A-75F361646B9D}" dt="2020-03-18T15:35:59.772" v="5501" actId="688"/>
        <pc:sldMkLst>
          <pc:docMk/>
          <pc:sldMk cId="3437518575" sldId="294"/>
        </pc:sldMkLst>
        <pc:spChg chg="mod">
          <ac:chgData name="Tomomasa Fujiwara" userId="773db4682fb361c6" providerId="LiveId" clId="{42F18056-5825-41AD-AD5A-75F361646B9D}" dt="2020-03-18T15:18:49.118" v="4868"/>
          <ac:spMkLst>
            <pc:docMk/>
            <pc:sldMk cId="3437518575" sldId="294"/>
            <ac:spMk id="4" creationId="{682C4A9E-D810-4D8F-827E-CCB1257694B0}"/>
          </ac:spMkLst>
        </pc:spChg>
        <pc:spChg chg="add mod">
          <ac:chgData name="Tomomasa Fujiwara" userId="773db4682fb361c6" providerId="LiveId" clId="{42F18056-5825-41AD-AD5A-75F361646B9D}" dt="2020-03-18T15:21:42.503" v="4982" actId="1038"/>
          <ac:spMkLst>
            <pc:docMk/>
            <pc:sldMk cId="3437518575" sldId="294"/>
            <ac:spMk id="10" creationId="{78481768-970D-4213-9F0A-C93FB02B1C51}"/>
          </ac:spMkLst>
        </pc:spChg>
        <pc:spChg chg="add mod">
          <ac:chgData name="Tomomasa Fujiwara" userId="773db4682fb361c6" providerId="LiveId" clId="{42F18056-5825-41AD-AD5A-75F361646B9D}" dt="2020-03-18T15:21:42.503" v="4982" actId="1038"/>
          <ac:spMkLst>
            <pc:docMk/>
            <pc:sldMk cId="3437518575" sldId="294"/>
            <ac:spMk id="11" creationId="{C27BDBEA-9D20-4A15-BDEB-DC902B2C048D}"/>
          </ac:spMkLst>
        </pc:spChg>
        <pc:spChg chg="add mod">
          <ac:chgData name="Tomomasa Fujiwara" userId="773db4682fb361c6" providerId="LiveId" clId="{42F18056-5825-41AD-AD5A-75F361646B9D}" dt="2020-03-18T15:23:41.791" v="5104" actId="1076"/>
          <ac:spMkLst>
            <pc:docMk/>
            <pc:sldMk cId="3437518575" sldId="294"/>
            <ac:spMk id="13" creationId="{822E3362-EC00-45C1-86A3-A7DD084F4C0B}"/>
          </ac:spMkLst>
        </pc:spChg>
        <pc:spChg chg="add mod">
          <ac:chgData name="Tomomasa Fujiwara" userId="773db4682fb361c6" providerId="LiveId" clId="{42F18056-5825-41AD-AD5A-75F361646B9D}" dt="2020-03-18T15:35:59.772" v="5501" actId="688"/>
          <ac:spMkLst>
            <pc:docMk/>
            <pc:sldMk cId="3437518575" sldId="294"/>
            <ac:spMk id="14" creationId="{072B86F1-C9AA-4148-A45E-28FEC24105F3}"/>
          </ac:spMkLst>
        </pc:spChg>
        <pc:spChg chg="add mod">
          <ac:chgData name="Tomomasa Fujiwara" userId="773db4682fb361c6" providerId="LiveId" clId="{42F18056-5825-41AD-AD5A-75F361646B9D}" dt="2020-03-18T15:35:59.772" v="5501" actId="688"/>
          <ac:spMkLst>
            <pc:docMk/>
            <pc:sldMk cId="3437518575" sldId="294"/>
            <ac:spMk id="15" creationId="{FD22FAAF-30C7-40A0-A54B-46C08A56880A}"/>
          </ac:spMkLst>
        </pc:spChg>
        <pc:spChg chg="add mod">
          <ac:chgData name="Tomomasa Fujiwara" userId="773db4682fb361c6" providerId="LiveId" clId="{42F18056-5825-41AD-AD5A-75F361646B9D}" dt="2020-03-18T15:35:59.772" v="5501" actId="688"/>
          <ac:spMkLst>
            <pc:docMk/>
            <pc:sldMk cId="3437518575" sldId="294"/>
            <ac:spMk id="16" creationId="{C631BAB3-F782-46CD-92E2-4C7136BD0E50}"/>
          </ac:spMkLst>
        </pc:spChg>
        <pc:spChg chg="add mod">
          <ac:chgData name="Tomomasa Fujiwara" userId="773db4682fb361c6" providerId="LiveId" clId="{42F18056-5825-41AD-AD5A-75F361646B9D}" dt="2020-03-18T15:35:59.772" v="5501" actId="688"/>
          <ac:spMkLst>
            <pc:docMk/>
            <pc:sldMk cId="3437518575" sldId="294"/>
            <ac:spMk id="19" creationId="{A67859D7-0159-4A02-9FC1-F43908A9BE68}"/>
          </ac:spMkLst>
        </pc:spChg>
        <pc:spChg chg="add mod">
          <ac:chgData name="Tomomasa Fujiwara" userId="773db4682fb361c6" providerId="LiveId" clId="{42F18056-5825-41AD-AD5A-75F361646B9D}" dt="2020-03-18T15:35:59.772" v="5501" actId="688"/>
          <ac:spMkLst>
            <pc:docMk/>
            <pc:sldMk cId="3437518575" sldId="294"/>
            <ac:spMk id="20" creationId="{BFAFD3D2-DBAC-4CF1-88AA-E21AFABD988B}"/>
          </ac:spMkLst>
        </pc:spChg>
        <pc:picChg chg="add mod">
          <ac:chgData name="Tomomasa Fujiwara" userId="773db4682fb361c6" providerId="LiveId" clId="{42F18056-5825-41AD-AD5A-75F361646B9D}" dt="2020-03-18T15:21:42.503" v="4982" actId="1038"/>
          <ac:picMkLst>
            <pc:docMk/>
            <pc:sldMk cId="3437518575" sldId="294"/>
            <ac:picMk id="5" creationId="{76BBEAF9-D1CA-4572-861E-CDDE722C40A6}"/>
          </ac:picMkLst>
        </pc:picChg>
        <pc:cxnChg chg="add mod">
          <ac:chgData name="Tomomasa Fujiwara" userId="773db4682fb361c6" providerId="LiveId" clId="{42F18056-5825-41AD-AD5A-75F361646B9D}" dt="2020-03-18T15:30:02.812" v="5243" actId="1076"/>
          <ac:cxnSpMkLst>
            <pc:docMk/>
            <pc:sldMk cId="3437518575" sldId="294"/>
            <ac:cxnSpMk id="7" creationId="{E8E97456-5E51-4FE5-973D-4C2A51B58818}"/>
          </ac:cxnSpMkLst>
        </pc:cxnChg>
        <pc:cxnChg chg="add mod">
          <ac:chgData name="Tomomasa Fujiwara" userId="773db4682fb361c6" providerId="LiveId" clId="{42F18056-5825-41AD-AD5A-75F361646B9D}" dt="2020-03-18T15:21:42.503" v="4982" actId="1038"/>
          <ac:cxnSpMkLst>
            <pc:docMk/>
            <pc:sldMk cId="3437518575" sldId="294"/>
            <ac:cxnSpMk id="8" creationId="{534E7C00-C1C6-4574-8B76-FC03DAF77F9A}"/>
          </ac:cxnSpMkLst>
        </pc:cxnChg>
        <pc:cxnChg chg="add mod">
          <ac:chgData name="Tomomasa Fujiwara" userId="773db4682fb361c6" providerId="LiveId" clId="{42F18056-5825-41AD-AD5A-75F361646B9D}" dt="2020-03-18T15:35:59.772" v="5501" actId="688"/>
          <ac:cxnSpMkLst>
            <pc:docMk/>
            <pc:sldMk cId="3437518575" sldId="294"/>
            <ac:cxnSpMk id="17" creationId="{35DD5596-F4A0-4C34-9D9C-72504C5F7213}"/>
          </ac:cxnSpMkLst>
        </pc:cxnChg>
        <pc:cxnChg chg="add mod">
          <ac:chgData name="Tomomasa Fujiwara" userId="773db4682fb361c6" providerId="LiveId" clId="{42F18056-5825-41AD-AD5A-75F361646B9D}" dt="2020-03-18T15:35:59.772" v="5501" actId="688"/>
          <ac:cxnSpMkLst>
            <pc:docMk/>
            <pc:sldMk cId="3437518575" sldId="294"/>
            <ac:cxnSpMk id="21" creationId="{02799327-666B-4BE1-A473-FB58AA62D3BB}"/>
          </ac:cxnSpMkLst>
        </pc:cxnChg>
        <pc:cxnChg chg="add mod">
          <ac:chgData name="Tomomasa Fujiwara" userId="773db4682fb361c6" providerId="LiveId" clId="{42F18056-5825-41AD-AD5A-75F361646B9D}" dt="2020-03-18T15:35:59.772" v="5501" actId="688"/>
          <ac:cxnSpMkLst>
            <pc:docMk/>
            <pc:sldMk cId="3437518575" sldId="294"/>
            <ac:cxnSpMk id="25" creationId="{5015E63C-2F6B-4167-834C-79EA5A743AAF}"/>
          </ac:cxnSpMkLst>
        </pc:cxnChg>
        <pc:cxnChg chg="add del">
          <ac:chgData name="Tomomasa Fujiwara" userId="773db4682fb361c6" providerId="LiveId" clId="{42F18056-5825-41AD-AD5A-75F361646B9D}" dt="2020-03-18T15:29:58.766" v="5240"/>
          <ac:cxnSpMkLst>
            <pc:docMk/>
            <pc:sldMk cId="3437518575" sldId="294"/>
            <ac:cxnSpMk id="27" creationId="{AF8EBD8D-39B9-4100-A1E6-48BED7B35902}"/>
          </ac:cxnSpMkLst>
        </pc:cxnChg>
        <pc:cxnChg chg="add del">
          <ac:chgData name="Tomomasa Fujiwara" userId="773db4682fb361c6" providerId="LiveId" clId="{42F18056-5825-41AD-AD5A-75F361646B9D}" dt="2020-03-18T15:30:04.637" v="5244"/>
          <ac:cxnSpMkLst>
            <pc:docMk/>
            <pc:sldMk cId="3437518575" sldId="294"/>
            <ac:cxnSpMk id="28" creationId="{5FFCF1EF-C198-4665-BFB7-16CA28416BFC}"/>
          </ac:cxnSpMkLst>
        </pc:cxnChg>
        <pc:cxnChg chg="add mod">
          <ac:chgData name="Tomomasa Fujiwara" userId="773db4682fb361c6" providerId="LiveId" clId="{42F18056-5825-41AD-AD5A-75F361646B9D}" dt="2020-03-18T15:35:59.772" v="5501" actId="688"/>
          <ac:cxnSpMkLst>
            <pc:docMk/>
            <pc:sldMk cId="3437518575" sldId="294"/>
            <ac:cxnSpMk id="29" creationId="{3107F930-B7B3-4CB5-8F23-7EC8668A2FF0}"/>
          </ac:cxnSpMkLst>
        </pc:cxnChg>
      </pc:sldChg>
      <pc:sldChg chg="addSp modSp add">
        <pc:chgData name="Tomomasa Fujiwara" userId="773db4682fb361c6" providerId="LiveId" clId="{42F18056-5825-41AD-AD5A-75F361646B9D}" dt="2020-03-18T15:54:46.276" v="5751" actId="692"/>
        <pc:sldMkLst>
          <pc:docMk/>
          <pc:sldMk cId="898339032" sldId="295"/>
        </pc:sldMkLst>
        <pc:picChg chg="add mod">
          <ac:chgData name="Tomomasa Fujiwara" userId="773db4682fb361c6" providerId="LiveId" clId="{42F18056-5825-41AD-AD5A-75F361646B9D}" dt="2020-03-18T15:54:27.314" v="5744" actId="1035"/>
          <ac:picMkLst>
            <pc:docMk/>
            <pc:sldMk cId="898339032" sldId="295"/>
            <ac:picMk id="6" creationId="{0544D5A5-66B0-44D9-814E-F68C6B28D57A}"/>
          </ac:picMkLst>
        </pc:picChg>
        <pc:picChg chg="add mod">
          <ac:chgData name="Tomomasa Fujiwara" userId="773db4682fb361c6" providerId="LiveId" clId="{42F18056-5825-41AD-AD5A-75F361646B9D}" dt="2020-03-18T15:54:46.276" v="5751" actId="692"/>
          <ac:picMkLst>
            <pc:docMk/>
            <pc:sldMk cId="898339032" sldId="295"/>
            <ac:picMk id="7" creationId="{0393941B-4600-4244-8588-5C6BB82116E9}"/>
          </ac:picMkLst>
        </pc:picChg>
      </pc:sldChg>
      <pc:sldChg chg="addSp delSp modSp add ord">
        <pc:chgData name="Tomomasa Fujiwara" userId="773db4682fb361c6" providerId="LiveId" clId="{42F18056-5825-41AD-AD5A-75F361646B9D}" dt="2020-03-19T00:00:21.626" v="6040" actId="692"/>
        <pc:sldMkLst>
          <pc:docMk/>
          <pc:sldMk cId="3322118673" sldId="296"/>
        </pc:sldMkLst>
        <pc:spChg chg="add mod">
          <ac:chgData name="Tomomasa Fujiwara" userId="773db4682fb361c6" providerId="LiveId" clId="{42F18056-5825-41AD-AD5A-75F361646B9D}" dt="2020-03-19T00:00:01.081" v="6035" actId="1076"/>
          <ac:spMkLst>
            <pc:docMk/>
            <pc:sldMk cId="3322118673" sldId="296"/>
            <ac:spMk id="2" creationId="{36916D7F-64F9-445F-98B1-DE434FFEEB35}"/>
          </ac:spMkLst>
        </pc:spChg>
        <pc:spChg chg="del">
          <ac:chgData name="Tomomasa Fujiwara" userId="773db4682fb361c6" providerId="LiveId" clId="{42F18056-5825-41AD-AD5A-75F361646B9D}" dt="2020-03-18T16:00:40.241" v="5885"/>
          <ac:spMkLst>
            <pc:docMk/>
            <pc:sldMk cId="3322118673" sldId="296"/>
            <ac:spMk id="2" creationId="{BAC45F61-B5FE-4833-9B72-B2956EEAB055}"/>
          </ac:spMkLst>
        </pc:spChg>
        <pc:spChg chg="del">
          <ac:chgData name="Tomomasa Fujiwara" userId="773db4682fb361c6" providerId="LiveId" clId="{42F18056-5825-41AD-AD5A-75F361646B9D}" dt="2020-03-18T16:00:40.241" v="5885"/>
          <ac:spMkLst>
            <pc:docMk/>
            <pc:sldMk cId="3322118673" sldId="296"/>
            <ac:spMk id="3" creationId="{32D61934-5217-43BE-A3FC-85CDB8D19366}"/>
          </ac:spMkLst>
        </pc:spChg>
        <pc:picChg chg="add mod">
          <ac:chgData name="Tomomasa Fujiwara" userId="773db4682fb361c6" providerId="LiveId" clId="{42F18056-5825-41AD-AD5A-75F361646B9D}" dt="2020-03-19T00:00:21.626" v="6040" actId="692"/>
          <ac:picMkLst>
            <pc:docMk/>
            <pc:sldMk cId="3322118673" sldId="296"/>
            <ac:picMk id="6" creationId="{1A1D359F-3796-489F-B02E-BE8814EC7202}"/>
          </ac:picMkLst>
        </pc:picChg>
        <pc:picChg chg="add mod">
          <ac:chgData name="Tomomasa Fujiwara" userId="773db4682fb361c6" providerId="LiveId" clId="{42F18056-5825-41AD-AD5A-75F361646B9D}" dt="2020-03-19T00:00:21.626" v="6040" actId="692"/>
          <ac:picMkLst>
            <pc:docMk/>
            <pc:sldMk cId="3322118673" sldId="296"/>
            <ac:picMk id="7" creationId="{1D32A447-512E-4B83-BB51-EC04ECB8510D}"/>
          </ac:picMkLst>
        </pc:picChg>
      </pc:sldChg>
      <pc:sldChg chg="add ord">
        <pc:chgData name="Tomomasa Fujiwara" userId="773db4682fb361c6" providerId="LiveId" clId="{42F18056-5825-41AD-AD5A-75F361646B9D}" dt="2020-03-19T00:00:30.931" v="6042"/>
        <pc:sldMkLst>
          <pc:docMk/>
          <pc:sldMk cId="2595815284" sldId="297"/>
        </pc:sldMkLst>
      </pc:sldChg>
      <pc:sldChg chg="addSp delSp modSp add">
        <pc:chgData name="Tomomasa Fujiwara" userId="773db4682fb361c6" providerId="LiveId" clId="{42F18056-5825-41AD-AD5A-75F361646B9D}" dt="2020-03-19T00:20:55.082" v="6471" actId="20577"/>
        <pc:sldMkLst>
          <pc:docMk/>
          <pc:sldMk cId="67294696" sldId="298"/>
        </pc:sldMkLst>
        <pc:spChg chg="mod">
          <ac:chgData name="Tomomasa Fujiwara" userId="773db4682fb361c6" providerId="LiveId" clId="{42F18056-5825-41AD-AD5A-75F361646B9D}" dt="2020-03-19T00:03:44.550" v="6253"/>
          <ac:spMkLst>
            <pc:docMk/>
            <pc:sldMk cId="67294696" sldId="298"/>
            <ac:spMk id="4" creationId="{F9087765-75DA-4FB7-ACC0-7FBDA7773BED}"/>
          </ac:spMkLst>
        </pc:spChg>
        <pc:spChg chg="add mod">
          <ac:chgData name="Tomomasa Fujiwara" userId="773db4682fb361c6" providerId="LiveId" clId="{42F18056-5825-41AD-AD5A-75F361646B9D}" dt="2020-03-19T00:10:28.502" v="6295" actId="1076"/>
          <ac:spMkLst>
            <pc:docMk/>
            <pc:sldMk cId="67294696" sldId="298"/>
            <ac:spMk id="17" creationId="{25E692E7-B8C5-4A2B-A43C-D727FAF59E83}"/>
          </ac:spMkLst>
        </pc:spChg>
        <pc:spChg chg="add mod">
          <ac:chgData name="Tomomasa Fujiwara" userId="773db4682fb361c6" providerId="LiveId" clId="{42F18056-5825-41AD-AD5A-75F361646B9D}" dt="2020-03-19T00:16:18.462" v="6338" actId="1076"/>
          <ac:spMkLst>
            <pc:docMk/>
            <pc:sldMk cId="67294696" sldId="298"/>
            <ac:spMk id="22" creationId="{DDC855A8-0543-414B-939E-3F1A8A5EEB0A}"/>
          </ac:spMkLst>
        </pc:spChg>
        <pc:spChg chg="add mod">
          <ac:chgData name="Tomomasa Fujiwara" userId="773db4682fb361c6" providerId="LiveId" clId="{42F18056-5825-41AD-AD5A-75F361646B9D}" dt="2020-03-19T00:16:27.300" v="6343" actId="20577"/>
          <ac:spMkLst>
            <pc:docMk/>
            <pc:sldMk cId="67294696" sldId="298"/>
            <ac:spMk id="23" creationId="{CE7B776C-4A01-4C4C-B05D-78FB01EC5464}"/>
          </ac:spMkLst>
        </pc:spChg>
        <pc:spChg chg="add mod">
          <ac:chgData name="Tomomasa Fujiwara" userId="773db4682fb361c6" providerId="LiveId" clId="{42F18056-5825-41AD-AD5A-75F361646B9D}" dt="2020-03-19T00:17:25.600" v="6409" actId="1038"/>
          <ac:spMkLst>
            <pc:docMk/>
            <pc:sldMk cId="67294696" sldId="298"/>
            <ac:spMk id="26" creationId="{7AA2FAF6-1FCF-4C33-B6F9-75C4EC7E22F8}"/>
          </ac:spMkLst>
        </pc:spChg>
        <pc:spChg chg="add mod">
          <ac:chgData name="Tomomasa Fujiwara" userId="773db4682fb361c6" providerId="LiveId" clId="{42F18056-5825-41AD-AD5A-75F361646B9D}" dt="2020-03-19T00:16:40.464" v="6345" actId="1076"/>
          <ac:spMkLst>
            <pc:docMk/>
            <pc:sldMk cId="67294696" sldId="298"/>
            <ac:spMk id="27" creationId="{1A2FE139-529A-429D-A2E4-620B6EA69FB0}"/>
          </ac:spMkLst>
        </pc:spChg>
        <pc:spChg chg="add mod">
          <ac:chgData name="Tomomasa Fujiwara" userId="773db4682fb361c6" providerId="LiveId" clId="{42F18056-5825-41AD-AD5A-75F361646B9D}" dt="2020-03-19T00:17:31.310" v="6411" actId="20577"/>
          <ac:spMkLst>
            <pc:docMk/>
            <pc:sldMk cId="67294696" sldId="298"/>
            <ac:spMk id="32" creationId="{DD6FB485-6DFB-447E-BEFA-16DCFCD7E9EA}"/>
          </ac:spMkLst>
        </pc:spChg>
        <pc:spChg chg="add mod">
          <ac:chgData name="Tomomasa Fujiwara" userId="773db4682fb361c6" providerId="LiveId" clId="{42F18056-5825-41AD-AD5A-75F361646B9D}" dt="2020-03-19T00:17:19.133" v="6380" actId="20577"/>
          <ac:spMkLst>
            <pc:docMk/>
            <pc:sldMk cId="67294696" sldId="298"/>
            <ac:spMk id="33" creationId="{3E9F0F19-38C0-4C8A-997F-DADBF3AB7B38}"/>
          </ac:spMkLst>
        </pc:spChg>
        <pc:spChg chg="add mod">
          <ac:chgData name="Tomomasa Fujiwara" userId="773db4682fb361c6" providerId="LiveId" clId="{42F18056-5825-41AD-AD5A-75F361646B9D}" dt="2020-03-19T00:19:23.132" v="6459" actId="947"/>
          <ac:spMkLst>
            <pc:docMk/>
            <pc:sldMk cId="67294696" sldId="298"/>
            <ac:spMk id="34" creationId="{66A1B709-C28E-499F-8C4E-33B2568365F4}"/>
          </ac:spMkLst>
        </pc:spChg>
        <pc:spChg chg="add mod">
          <ac:chgData name="Tomomasa Fujiwara" userId="773db4682fb361c6" providerId="LiveId" clId="{42F18056-5825-41AD-AD5A-75F361646B9D}" dt="2020-03-19T00:19:35.902" v="6461" actId="14100"/>
          <ac:spMkLst>
            <pc:docMk/>
            <pc:sldMk cId="67294696" sldId="298"/>
            <ac:spMk id="35" creationId="{4C270574-2C4B-4004-9020-31716C0A2DE3}"/>
          </ac:spMkLst>
        </pc:spChg>
        <pc:spChg chg="add mod">
          <ac:chgData name="Tomomasa Fujiwara" userId="773db4682fb361c6" providerId="LiveId" clId="{42F18056-5825-41AD-AD5A-75F361646B9D}" dt="2020-03-19T00:19:41.197" v="6463" actId="14100"/>
          <ac:spMkLst>
            <pc:docMk/>
            <pc:sldMk cId="67294696" sldId="298"/>
            <ac:spMk id="36" creationId="{6DE25489-3380-418D-9FEA-F3974BF35944}"/>
          </ac:spMkLst>
        </pc:spChg>
        <pc:spChg chg="add mod">
          <ac:chgData name="Tomomasa Fujiwara" userId="773db4682fb361c6" providerId="LiveId" clId="{42F18056-5825-41AD-AD5A-75F361646B9D}" dt="2020-03-19T00:20:46.677" v="6467" actId="20577"/>
          <ac:spMkLst>
            <pc:docMk/>
            <pc:sldMk cId="67294696" sldId="298"/>
            <ac:spMk id="37" creationId="{957C766C-EC6A-4A0B-9E4F-80BB1E173790}"/>
          </ac:spMkLst>
        </pc:spChg>
        <pc:spChg chg="add mod">
          <ac:chgData name="Tomomasa Fujiwara" userId="773db4682fb361c6" providerId="LiveId" clId="{42F18056-5825-41AD-AD5A-75F361646B9D}" dt="2020-03-19T00:20:55.082" v="6471" actId="20577"/>
          <ac:spMkLst>
            <pc:docMk/>
            <pc:sldMk cId="67294696" sldId="298"/>
            <ac:spMk id="38" creationId="{660A317C-8F84-48B8-AB63-14ED83E9D942}"/>
          </ac:spMkLst>
        </pc:spChg>
        <pc:picChg chg="add mod">
          <ac:chgData name="Tomomasa Fujiwara" userId="773db4682fb361c6" providerId="LiveId" clId="{42F18056-5825-41AD-AD5A-75F361646B9D}" dt="2020-03-19T00:07:14.191" v="6261" actId="14100"/>
          <ac:picMkLst>
            <pc:docMk/>
            <pc:sldMk cId="67294696" sldId="298"/>
            <ac:picMk id="6" creationId="{5B0B54E8-7EEF-4936-8612-68E85F8E1CB1}"/>
          </ac:picMkLst>
        </pc:picChg>
        <pc:picChg chg="add mod">
          <ac:chgData name="Tomomasa Fujiwara" userId="773db4682fb361c6" providerId="LiveId" clId="{42F18056-5825-41AD-AD5A-75F361646B9D}" dt="2020-03-19T00:07:20.121" v="6264" actId="1076"/>
          <ac:picMkLst>
            <pc:docMk/>
            <pc:sldMk cId="67294696" sldId="298"/>
            <ac:picMk id="8" creationId="{E84395F8-D677-4BEF-A565-3A58638A1A08}"/>
          </ac:picMkLst>
        </pc:picChg>
        <pc:picChg chg="add del mod">
          <ac:chgData name="Tomomasa Fujiwara" userId="773db4682fb361c6" providerId="LiveId" clId="{42F18056-5825-41AD-AD5A-75F361646B9D}" dt="2020-03-19T00:07:45.119" v="6266" actId="21"/>
          <ac:picMkLst>
            <pc:docMk/>
            <pc:sldMk cId="67294696" sldId="298"/>
            <ac:picMk id="10" creationId="{779A478E-FF84-4E0E-93CA-B67F8E7445C7}"/>
          </ac:picMkLst>
        </pc:picChg>
        <pc:picChg chg="add del mod">
          <ac:chgData name="Tomomasa Fujiwara" userId="773db4682fb361c6" providerId="LiveId" clId="{42F18056-5825-41AD-AD5A-75F361646B9D}" dt="2020-03-19T00:09:00.304" v="6270" actId="21"/>
          <ac:picMkLst>
            <pc:docMk/>
            <pc:sldMk cId="67294696" sldId="298"/>
            <ac:picMk id="12" creationId="{E9E568C3-7705-4224-88A9-1017F0D8C758}"/>
          </ac:picMkLst>
        </pc:picChg>
        <pc:picChg chg="add mod">
          <ac:chgData name="Tomomasa Fujiwara" userId="773db4682fb361c6" providerId="LiveId" clId="{42F18056-5825-41AD-AD5A-75F361646B9D}" dt="2020-03-19T00:09:33.261" v="6280" actId="692"/>
          <ac:picMkLst>
            <pc:docMk/>
            <pc:sldMk cId="67294696" sldId="298"/>
            <ac:picMk id="14" creationId="{E3B2B917-755B-4B4F-A4A3-0345472070D3}"/>
          </ac:picMkLst>
        </pc:picChg>
        <pc:cxnChg chg="add mod">
          <ac:chgData name="Tomomasa Fujiwara" userId="773db4682fb361c6" providerId="LiveId" clId="{42F18056-5825-41AD-AD5A-75F361646B9D}" dt="2020-03-19T00:10:01.212" v="6283" actId="692"/>
          <ac:cxnSpMkLst>
            <pc:docMk/>
            <pc:sldMk cId="67294696" sldId="298"/>
            <ac:cxnSpMk id="16" creationId="{97434562-79A1-4E58-9DD4-F15D3B833CF2}"/>
          </ac:cxnSpMkLst>
        </pc:cxnChg>
        <pc:cxnChg chg="add mod">
          <ac:chgData name="Tomomasa Fujiwara" userId="773db4682fb361c6" providerId="LiveId" clId="{42F18056-5825-41AD-AD5A-75F361646B9D}" dt="2020-03-19T00:15:35.943" v="6298" actId="14100"/>
          <ac:cxnSpMkLst>
            <pc:docMk/>
            <pc:sldMk cId="67294696" sldId="298"/>
            <ac:cxnSpMk id="18" creationId="{07C0FC7F-9D2A-40D0-8CB4-112FE771CD9E}"/>
          </ac:cxnSpMkLst>
        </pc:cxnChg>
        <pc:cxnChg chg="add mod">
          <ac:chgData name="Tomomasa Fujiwara" userId="773db4682fb361c6" providerId="LiveId" clId="{42F18056-5825-41AD-AD5A-75F361646B9D}" dt="2020-03-19T00:15:47.665" v="6327" actId="1037"/>
          <ac:cxnSpMkLst>
            <pc:docMk/>
            <pc:sldMk cId="67294696" sldId="298"/>
            <ac:cxnSpMk id="20" creationId="{FE38BED9-CEFB-4532-A79A-5333F302AF01}"/>
          </ac:cxnSpMkLst>
        </pc:cxnChg>
        <pc:cxnChg chg="add mod">
          <ac:chgData name="Tomomasa Fujiwara" userId="773db4682fb361c6" providerId="LiveId" clId="{42F18056-5825-41AD-AD5A-75F361646B9D}" dt="2020-03-19T00:16:44.166" v="6346" actId="14100"/>
          <ac:cxnSpMkLst>
            <pc:docMk/>
            <pc:sldMk cId="67294696" sldId="298"/>
            <ac:cxnSpMk id="24" creationId="{708BA0B4-8136-48D7-A118-3B2C7F99233C}"/>
          </ac:cxnSpMkLst>
        </pc:cxnChg>
        <pc:cxnChg chg="add mod">
          <ac:chgData name="Tomomasa Fujiwara" userId="773db4682fb361c6" providerId="LiveId" clId="{42F18056-5825-41AD-AD5A-75F361646B9D}" dt="2020-03-19T00:16:47.493" v="6347" actId="14100"/>
          <ac:cxnSpMkLst>
            <pc:docMk/>
            <pc:sldMk cId="67294696" sldId="298"/>
            <ac:cxnSpMk id="25" creationId="{BE0B4734-4D2C-405B-8CDB-8CF2AC28F7B2}"/>
          </ac:cxnSpMkLst>
        </pc:cxnChg>
        <pc:cxnChg chg="add mod">
          <ac:chgData name="Tomomasa Fujiwara" userId="773db4682fb361c6" providerId="LiveId" clId="{42F18056-5825-41AD-AD5A-75F361646B9D}" dt="2020-03-19T00:17:12.345" v="6360" actId="1037"/>
          <ac:cxnSpMkLst>
            <pc:docMk/>
            <pc:sldMk cId="67294696" sldId="298"/>
            <ac:cxnSpMk id="30" creationId="{AB43E58F-CC25-474A-9C63-1DF5DFBE81A2}"/>
          </ac:cxnSpMkLst>
        </pc:cxnChg>
        <pc:cxnChg chg="add mod">
          <ac:chgData name="Tomomasa Fujiwara" userId="773db4682fb361c6" providerId="LiveId" clId="{42F18056-5825-41AD-AD5A-75F361646B9D}" dt="2020-03-19T00:17:12.345" v="6360" actId="1037"/>
          <ac:cxnSpMkLst>
            <pc:docMk/>
            <pc:sldMk cId="67294696" sldId="298"/>
            <ac:cxnSpMk id="31" creationId="{7163B911-0BB9-4462-A8D7-25C03AB53C29}"/>
          </ac:cxnSpMkLst>
        </pc:cxnChg>
      </pc:sldChg>
      <pc:sldMasterChg chg="modSp modSldLayout">
        <pc:chgData name="Tomomasa Fujiwara" userId="773db4682fb361c6" providerId="LiveId" clId="{42F18056-5825-41AD-AD5A-75F361646B9D}" dt="2020-03-17T07:27:40.409" v="2" actId="14100"/>
        <pc:sldMasterMkLst>
          <pc:docMk/>
          <pc:sldMasterMk cId="2684571937" sldId="2147483660"/>
        </pc:sldMasterMkLst>
        <pc:spChg chg="mod">
          <ac:chgData name="Tomomasa Fujiwara" userId="773db4682fb361c6" providerId="LiveId" clId="{42F18056-5825-41AD-AD5A-75F361646B9D}" dt="2020-03-17T07:27:26.423" v="1" actId="14100"/>
          <ac:spMkLst>
            <pc:docMk/>
            <pc:sldMasterMk cId="2684571937" sldId="2147483660"/>
            <ac:spMk id="7" creationId="{02712F5A-F8BF-469F-89D9-543BFFD78F3D}"/>
          </ac:spMkLst>
        </pc:spChg>
        <pc:sldLayoutChg chg="modSp">
          <pc:chgData name="Tomomasa Fujiwara" userId="773db4682fb361c6" providerId="LiveId" clId="{42F18056-5825-41AD-AD5A-75F361646B9D}" dt="2020-03-17T07:27:40.409" v="2" actId="14100"/>
          <pc:sldLayoutMkLst>
            <pc:docMk/>
            <pc:sldMasterMk cId="2684571937" sldId="2147483660"/>
            <pc:sldLayoutMk cId="3888751764" sldId="2147483662"/>
          </pc:sldLayoutMkLst>
          <pc:spChg chg="mod">
            <ac:chgData name="Tomomasa Fujiwara" userId="773db4682fb361c6" providerId="LiveId" clId="{42F18056-5825-41AD-AD5A-75F361646B9D}" dt="2020-03-17T07:27:40.409" v="2" actId="14100"/>
            <ac:spMkLst>
              <pc:docMk/>
              <pc:sldMasterMk cId="2684571937" sldId="2147483660"/>
              <pc:sldLayoutMk cId="3888751764" sldId="2147483662"/>
              <ac:spMk id="8" creationId="{550F33E5-A31E-4247-981A-559B40C0EB2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61CCD-80E1-41AB-A629-99D5608C38AF}" type="datetimeFigureOut">
              <a:rPr kumimoji="1" lang="ja-JP" altLang="en-US" smtClean="0"/>
              <a:t>2020/3/19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B5B7F-E737-4289-9ED7-F4EDE6B158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69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 Mar 19 (Thu)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Status Report #19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00BC7-E1B3-44E0-A331-9D73FEA45E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#19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05F3AB-4CB6-4E33-BF2D-287B32BA6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2020. </a:t>
            </a:r>
            <a:r>
              <a:rPr lang="en-US" altLang="ja-JP" dirty="0"/>
              <a:t>Mar 19 (Thu)</a:t>
            </a:r>
          </a:p>
          <a:p>
            <a:r>
              <a:rPr kumimoji="1" lang="en-US" altLang="ja-JP" dirty="0"/>
              <a:t>B4 FUJIWARA Tomomasa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DD9918-17C0-496A-B29F-7FA65E3E72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ToF: TDC study</a:t>
            </a:r>
          </a:p>
          <a:p>
            <a:r>
              <a:rPr lang="en-US" altLang="ja-JP" sz="18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Test of 5</a:t>
            </a:r>
            <a:r>
              <a:rPr lang="en-US" altLang="ja-JP" sz="1800" baseline="300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lang="en-US" altLang="ja-JP" sz="18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lang="en-US" altLang="ja-JP" sz="1800" baseline="300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lang="en-US" altLang="ja-JP" sz="18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lang="en-US" altLang="ja-JP" sz="1800" baseline="300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sz="18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scintillator</a:t>
            </a:r>
            <a:endParaRPr kumimoji="1" lang="en-US" altLang="ja-JP" sz="1800" dirty="0">
              <a:solidFill>
                <a:srgbClr val="00106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800" b="1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Making poster for JPS</a:t>
            </a:r>
          </a:p>
          <a:p>
            <a:r>
              <a:rPr lang="en-US" altLang="ja-JP" sz="1800" b="1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Making Presentation files</a:t>
            </a:r>
            <a:endParaRPr kumimoji="1" lang="ja-JP" altLang="en-US" sz="1800" b="1" dirty="0">
              <a:solidFill>
                <a:srgbClr val="00106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3702D8E-B2F9-4F77-B078-5B42D330D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21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725963-E92B-4530-A4D0-3DC13B09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B6BC5A-5975-4972-A94C-E76967B0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7E779F3-EE86-4E1E-B828-7F61E75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entury" panose="02040604050505020304" pitchFamily="18" charset="0"/>
                <a:ea typeface="ＭＳ 明朝" panose="02020609040205080304" pitchFamily="17" charset="-128"/>
              </a:rPr>
              <a:t>Comparison w/ delay vs. w/o delay</a:t>
            </a:r>
            <a:endParaRPr kumimoji="1" lang="ja-JP" altLang="en-US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FDB00F-360B-499F-B1E6-CFC7BCD9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000"/>
          <a:stretch/>
        </p:blipFill>
        <p:spPr>
          <a:xfrm>
            <a:off x="356673" y="2098174"/>
            <a:ext cx="5739296" cy="360000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74E17BE-1660-4456-A54B-6746F1875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70" b="50000"/>
          <a:stretch/>
        </p:blipFill>
        <p:spPr>
          <a:xfrm>
            <a:off x="6095999" y="2098174"/>
            <a:ext cx="5739328" cy="360000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5404A4-E5E3-44A5-8E30-ADCB22B01AD8}"/>
              </a:ext>
            </a:extLst>
          </p:cNvPr>
          <p:cNvSpPr txBox="1"/>
          <p:nvPr/>
        </p:nvSpPr>
        <p:spPr>
          <a:xfrm>
            <a:off x="828868" y="615820"/>
            <a:ext cx="378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※ R-1</a:t>
            </a:r>
            <a:r>
              <a:rPr kumimoji="1" lang="ja-JP" altLang="en-US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自身には遅延を入れていない</a:t>
            </a:r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</a:p>
          <a:p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     R-2, L-2 </a:t>
            </a:r>
            <a:r>
              <a:rPr kumimoji="1" lang="ja-JP" altLang="en-US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を遅延させた</a:t>
            </a:r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.</a:t>
            </a:r>
            <a:endParaRPr kumimoji="1" lang="ja-JP" altLang="en-US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1A144E-B1E3-4599-8522-AD285732EB65}"/>
              </a:ext>
            </a:extLst>
          </p:cNvPr>
          <p:cNvSpPr txBox="1"/>
          <p:nvPr/>
        </p:nvSpPr>
        <p:spPr>
          <a:xfrm>
            <a:off x="6095969" y="1722190"/>
            <a:ext cx="378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w/ delay</a:t>
            </a:r>
            <a:endParaRPr kumimoji="1" lang="ja-JP" altLang="en-US" b="1" dirty="0">
              <a:solidFill>
                <a:srgbClr val="FF00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A9249D-96D1-40C0-9482-A3E0DBB03B27}"/>
              </a:ext>
            </a:extLst>
          </p:cNvPr>
          <p:cNvSpPr txBox="1"/>
          <p:nvPr/>
        </p:nvSpPr>
        <p:spPr>
          <a:xfrm>
            <a:off x="356643" y="1728842"/>
            <a:ext cx="378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w/o delay</a:t>
            </a:r>
            <a:endParaRPr kumimoji="1" lang="ja-JP" altLang="en-US" b="1" dirty="0">
              <a:solidFill>
                <a:srgbClr val="0000FF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E3D8A41-A891-4F87-809E-0C1268CFD8A0}"/>
              </a:ext>
            </a:extLst>
          </p:cNvPr>
          <p:cNvSpPr txBox="1"/>
          <p:nvPr/>
        </p:nvSpPr>
        <p:spPr>
          <a:xfrm>
            <a:off x="9253303" y="3273712"/>
            <a:ext cx="2582024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500" b="1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There is no peak structure</a:t>
            </a:r>
          </a:p>
          <a:p>
            <a:r>
              <a:rPr kumimoji="1" lang="en-US" altLang="ja-JP" sz="1500" b="1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Broader distribution</a:t>
            </a:r>
            <a:endParaRPr kumimoji="1" lang="ja-JP" altLang="en-US" sz="1500" b="1" dirty="0">
              <a:solidFill>
                <a:srgbClr val="FF00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74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E4FA6F9-BF79-4CC6-A1B3-01D85897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0DD95C-C9F4-42E2-962A-03005948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0E65A0C-2D20-4733-9130-A275E09D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117C5A7-5459-47E5-8482-103B0E06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8"/>
          <a:stretch/>
        </p:blipFill>
        <p:spPr>
          <a:xfrm>
            <a:off x="6785376" y="38349"/>
            <a:ext cx="5257335" cy="6683126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58A1D7-582E-45D4-B20E-5B9789A04CAE}"/>
              </a:ext>
            </a:extLst>
          </p:cNvPr>
          <p:cNvSpPr txBox="1"/>
          <p:nvPr/>
        </p:nvSpPr>
        <p:spPr>
          <a:xfrm>
            <a:off x="380998" y="2435290"/>
            <a:ext cx="6400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遅延なし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全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が同じケーブル長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=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同じ伝送時間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どの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が遅れる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or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早くなるかは宇宙線のヒット位置に依存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	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⇒ランダムな事象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どの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が一番遅く光るかは自明ではない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コインシデンスのタイミングを決める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はイベント毎に異なる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⇒ それぞれの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にピークが立つ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4ABF8A-FC02-40EB-AAE1-9EFDA64DEF36}"/>
              </a:ext>
            </a:extLst>
          </p:cNvPr>
          <p:cNvSpPr txBox="1"/>
          <p:nvPr/>
        </p:nvSpPr>
        <p:spPr>
          <a:xfrm>
            <a:off x="380999" y="1154279"/>
            <a:ext cx="6400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遅延を入れた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の分布にピーク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ToF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宇宙線測定時のトリガー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: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全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のコインシデンス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コインシデンスするかどうかは遅延を入れた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が決めていることになる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   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コインシデンスのタイミングを決定している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60377D-4B48-4295-AD98-385767FCDEE0}"/>
              </a:ext>
            </a:extLst>
          </p:cNvPr>
          <p:cNvSpPr txBox="1"/>
          <p:nvPr/>
        </p:nvSpPr>
        <p:spPr>
          <a:xfrm>
            <a:off x="380997" y="5118946"/>
            <a:ext cx="64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遅延なしの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の大きい側に広がった分布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   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</a:t>
            </a:r>
            <a:r>
              <a:rPr kumimoji="1" lang="ja-JP" altLang="en-US" sz="16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実際のタイミングが早い </a:t>
            </a:r>
            <a:r>
              <a:rPr kumimoji="1" lang="en-US" altLang="ja-JP" sz="16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= TDC </a:t>
            </a:r>
            <a:r>
              <a:rPr kumimoji="1" lang="ja-JP" altLang="en-US" sz="16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が大きい</a:t>
            </a:r>
            <a:endParaRPr kumimoji="1" lang="en-US" altLang="ja-JP" sz="1600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6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4412CD-8386-4ED5-BF4A-8356ABDB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D3E9E7B-FC23-45F2-AE63-E51A0B25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D4672F6-B3BB-49DF-8422-F2FC855D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9EEBEC-BBD4-4EC4-840C-23A4CB12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63" y="80539"/>
            <a:ext cx="6718640" cy="3079102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E7208-190F-43EA-889D-E19DAB95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" y="1697999"/>
            <a:ext cx="5486400" cy="5104015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00FD612-B103-4AEE-8A4C-F4E3DB613D52}"/>
              </a:ext>
            </a:extLst>
          </p:cNvPr>
          <p:cNvSpPr/>
          <p:nvPr/>
        </p:nvSpPr>
        <p:spPr>
          <a:xfrm>
            <a:off x="7715252" y="416717"/>
            <a:ext cx="452436" cy="2316957"/>
          </a:xfrm>
          <a:prstGeom prst="rect">
            <a:avLst/>
          </a:prstGeom>
          <a:solidFill>
            <a:srgbClr val="80FF80">
              <a:alpha val="36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2A8DC637-E5F6-4663-ACAD-431E9444904A}"/>
              </a:ext>
            </a:extLst>
          </p:cNvPr>
          <p:cNvSpPr/>
          <p:nvPr/>
        </p:nvSpPr>
        <p:spPr>
          <a:xfrm rot="9174548">
            <a:off x="1933759" y="2776381"/>
            <a:ext cx="6000303" cy="484632"/>
          </a:xfrm>
          <a:prstGeom prst="rightArrow">
            <a:avLst>
              <a:gd name="adj1" fmla="val 50000"/>
              <a:gd name="adj2" fmla="val 179960"/>
            </a:avLst>
          </a:prstGeom>
          <a:solidFill>
            <a:srgbClr val="44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284E3-4EFB-45E5-824A-99DA4FA4C0A2}"/>
              </a:ext>
            </a:extLst>
          </p:cNvPr>
          <p:cNvSpPr txBox="1"/>
          <p:nvPr/>
        </p:nvSpPr>
        <p:spPr>
          <a:xfrm>
            <a:off x="5735215" y="3241160"/>
            <a:ext cx="6335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上では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... R-1&lt;R-2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R-1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の方が遅れて光っている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					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宇宙線のヒット位置は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R-1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から遠く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, </a:t>
            </a:r>
          </a:p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					                                      R-2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に近い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</a:t>
            </a:r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R-2 </a:t>
            </a:r>
            <a:r>
              <a:rPr kumimoji="1" lang="ja-JP" altLang="en-US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の側で光量が多くなる</a:t>
            </a:r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kumimoji="1" lang="en-US" altLang="ja-JP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ja-JP" altLang="en-US" sz="1600" dirty="0">
                <a:latin typeface="Century" panose="02040604050505020304" pitchFamily="18" charset="0"/>
                <a:ea typeface="游明朝 Demibold" panose="02020600000000000000" pitchFamily="18" charset="-128"/>
              </a:rPr>
              <a:t>お騒がせしました</a:t>
            </a:r>
            <a:r>
              <a:rPr kumimoji="1" lang="en-US" altLang="ja-JP" sz="1600" dirty="0">
                <a:latin typeface="Century" panose="02040604050505020304" pitchFamily="18" charset="0"/>
                <a:ea typeface="游明朝 Demibold" panose="02020600000000000000" pitchFamily="18" charset="-128"/>
              </a:rPr>
              <a:t>...</a:t>
            </a:r>
            <a:endParaRPr kumimoji="1" lang="ja-JP" altLang="en-US" sz="1600" dirty="0">
              <a:latin typeface="Century" panose="02040604050505020304" pitchFamily="18" charset="0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134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CA34E33-04CA-4006-A208-CE5A4242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8330431-FE2D-4BF7-ADCD-B4C759AF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2040B7D-9CCE-4BB9-AE9A-AEC2A3E2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Test of 5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scintillator 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C466725-E82A-4743-886B-E175EA44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9" y="3141887"/>
            <a:ext cx="4447609" cy="25017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AB81DE-DB4B-490B-BDFB-E2D74289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9" y="1214333"/>
            <a:ext cx="3056941" cy="1719529"/>
          </a:xfrm>
          <a:prstGeom prst="rect">
            <a:avLst/>
          </a:prstGeom>
        </p:spPr>
      </p:pic>
      <p:sp useBgFill="1">
        <p:nvSpPr>
          <p:cNvPr id="9" name="正方形/長方形 8">
            <a:extLst>
              <a:ext uri="{FF2B5EF4-FFF2-40B4-BE49-F238E27FC236}">
                <a16:creationId xmlns:a16="http://schemas.microsoft.com/office/drawing/2014/main" id="{3FF86CF0-0DA0-48DD-AFFB-2F926E1E7ECA}"/>
              </a:ext>
            </a:extLst>
          </p:cNvPr>
          <p:cNvSpPr/>
          <p:nvPr/>
        </p:nvSpPr>
        <p:spPr>
          <a:xfrm>
            <a:off x="321905" y="698620"/>
            <a:ext cx="6041574" cy="5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Started test of 5</a:t>
            </a:r>
            <a:r>
              <a:rPr kumimoji="1" lang="en-US" altLang="ja-JP" baseline="30000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kumimoji="1" lang="en-US" altLang="ja-JP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kumimoji="1" lang="en-US" altLang="ja-JP" baseline="30000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kumimoji="1" lang="en-US" altLang="ja-JP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kumimoji="1" lang="en-US" altLang="ja-JP" baseline="30000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kumimoji="1" lang="en-US" altLang="ja-JP" dirty="0">
                <a:solidFill>
                  <a:schemeClr val="tx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scintillator (from Monday)</a:t>
            </a:r>
            <a:endParaRPr kumimoji="1" lang="ja-JP" altLang="en-US" dirty="0">
              <a:solidFill>
                <a:schemeClr val="tx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F6C3584-8BB2-446E-9811-4C66B3B14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428347" y="42406"/>
            <a:ext cx="5642357" cy="3708499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3A15E5E-1A04-443D-ABE4-6EEED5063366}"/>
              </a:ext>
            </a:extLst>
          </p:cNvPr>
          <p:cNvSpPr txBox="1"/>
          <p:nvPr/>
        </p:nvSpPr>
        <p:spPr>
          <a:xfrm>
            <a:off x="6096000" y="4499629"/>
            <a:ext cx="3393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~23000 events for ~ 1 day</a:t>
            </a:r>
          </a:p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	</a:t>
            </a:r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→ 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~ 16 </a:t>
            </a:r>
            <a:r>
              <a:rPr kumimoji="1" lang="en-US" altLang="ja-JP" dirty="0" err="1">
                <a:latin typeface="Yu Gothic UI" panose="020B0500000000000000" pitchFamily="50" charset="-128"/>
                <a:ea typeface="Yu Gothic UI" panose="020B0500000000000000" pitchFamily="50" charset="-128"/>
              </a:rPr>
              <a:t>ev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/ min.</a:t>
            </a:r>
          </a:p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	</a:t>
            </a:r>
            <a:r>
              <a:rPr kumimoji="1" lang="ja-JP" altLang="en-US" dirty="0">
                <a:latin typeface="Yu Gothic UI" panose="020B0500000000000000" pitchFamily="50" charset="-128"/>
                <a:ea typeface="Yu Gothic UI" panose="020B0500000000000000" pitchFamily="50" charset="-128"/>
              </a:rPr>
              <a:t>→ 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~ higher rate.</a:t>
            </a:r>
          </a:p>
          <a:p>
            <a:endParaRPr kumimoji="1" lang="en-US" altLang="ja-JP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Smaller gain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00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EEC7467-98BA-4185-AC21-7AD3B3E8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1ED2635-51F7-42DE-9BB7-7FF75682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9087765-75DA-4FB7-ACC0-7FBDA777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Test of 5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scintillator 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0B54E8-7EEF-4936-8612-68E85F8E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8" y="629816"/>
            <a:ext cx="4144346" cy="2486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84395F8-D677-4BEF-A565-3A58638A1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8" y="3429000"/>
            <a:ext cx="4144346" cy="248660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3B2B917-755B-4B4F-A4A3-034547207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51" y="740729"/>
            <a:ext cx="6447656" cy="3868594"/>
          </a:xfrm>
          <a:prstGeom prst="rect">
            <a:avLst/>
          </a:prstGeom>
          <a:ln w="15875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7434562-79A1-4E58-9DD4-F15D3B833CF2}"/>
              </a:ext>
            </a:extLst>
          </p:cNvPr>
          <p:cNvCxnSpPr/>
          <p:nvPr/>
        </p:nvCxnSpPr>
        <p:spPr>
          <a:xfrm>
            <a:off x="8153400" y="1744824"/>
            <a:ext cx="0" cy="1278294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E692E7-B8C5-4A2B-A43C-D727FAF59E83}"/>
              </a:ext>
            </a:extLst>
          </p:cNvPr>
          <p:cNvSpPr txBox="1"/>
          <p:nvPr/>
        </p:nvSpPr>
        <p:spPr>
          <a:xfrm>
            <a:off x="6750706" y="2086972"/>
            <a:ext cx="132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Yu Gothic UI" panose="020B0500000000000000" pitchFamily="50" charset="-128"/>
              </a:rPr>
              <a:t>~ 300 mV</a:t>
            </a:r>
            <a:endParaRPr kumimoji="1" lang="ja-JP" altLang="en-US" sz="2000" dirty="0">
              <a:latin typeface="Yu Gothic UI" panose="020B0500000000000000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7C0FC7F-9D2A-40D0-8CB4-112FE771CD9E}"/>
              </a:ext>
            </a:extLst>
          </p:cNvPr>
          <p:cNvCxnSpPr>
            <a:cxnSpLocks/>
          </p:cNvCxnSpPr>
          <p:nvPr/>
        </p:nvCxnSpPr>
        <p:spPr>
          <a:xfrm>
            <a:off x="7343192" y="3298371"/>
            <a:ext cx="6640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E38BED9-CEFB-4532-A79A-5333F302AF01}"/>
              </a:ext>
            </a:extLst>
          </p:cNvPr>
          <p:cNvCxnSpPr>
            <a:cxnSpLocks/>
          </p:cNvCxnSpPr>
          <p:nvPr/>
        </p:nvCxnSpPr>
        <p:spPr>
          <a:xfrm>
            <a:off x="7348635" y="3298371"/>
            <a:ext cx="0" cy="3965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DC855A8-0543-414B-939E-3F1A8A5EEB0A}"/>
              </a:ext>
            </a:extLst>
          </p:cNvPr>
          <p:cNvSpPr txBox="1"/>
          <p:nvPr/>
        </p:nvSpPr>
        <p:spPr>
          <a:xfrm>
            <a:off x="6373585" y="334715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100 mV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7B776C-4A01-4C4C-B05D-78FB01EC5464}"/>
              </a:ext>
            </a:extLst>
          </p:cNvPr>
          <p:cNvSpPr txBox="1"/>
          <p:nvPr/>
        </p:nvSpPr>
        <p:spPr>
          <a:xfrm>
            <a:off x="7239000" y="288995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20 nsec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08BA0B4-8136-48D7-A118-3B2C7F99233C}"/>
              </a:ext>
            </a:extLst>
          </p:cNvPr>
          <p:cNvCxnSpPr>
            <a:cxnSpLocks/>
          </p:cNvCxnSpPr>
          <p:nvPr/>
        </p:nvCxnSpPr>
        <p:spPr>
          <a:xfrm>
            <a:off x="1981200" y="4560536"/>
            <a:ext cx="3981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E0B4734-4D2C-405B-8CDB-8CF2AC28F7B2}"/>
              </a:ext>
            </a:extLst>
          </p:cNvPr>
          <p:cNvCxnSpPr>
            <a:cxnSpLocks/>
          </p:cNvCxnSpPr>
          <p:nvPr/>
        </p:nvCxnSpPr>
        <p:spPr>
          <a:xfrm>
            <a:off x="1986643" y="4560536"/>
            <a:ext cx="0" cy="291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AA2FAF6-1FCF-4C33-B6F9-75C4EC7E22F8}"/>
              </a:ext>
            </a:extLst>
          </p:cNvPr>
          <p:cNvSpPr txBox="1"/>
          <p:nvPr/>
        </p:nvSpPr>
        <p:spPr>
          <a:xfrm>
            <a:off x="1925994" y="462798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100 mV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A2FE139-529A-429D-A2E4-620B6EA69FB0}"/>
              </a:ext>
            </a:extLst>
          </p:cNvPr>
          <p:cNvSpPr txBox="1"/>
          <p:nvPr/>
        </p:nvSpPr>
        <p:spPr>
          <a:xfrm>
            <a:off x="1877008" y="415212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20 nsec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B43E58F-CC25-474A-9C63-1DF5DFBE81A2}"/>
              </a:ext>
            </a:extLst>
          </p:cNvPr>
          <p:cNvCxnSpPr>
            <a:cxnSpLocks/>
          </p:cNvCxnSpPr>
          <p:nvPr/>
        </p:nvCxnSpPr>
        <p:spPr>
          <a:xfrm>
            <a:off x="2359475" y="2268994"/>
            <a:ext cx="3981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163B911-0BB9-4462-A8D7-25C03AB53C29}"/>
              </a:ext>
            </a:extLst>
          </p:cNvPr>
          <p:cNvCxnSpPr>
            <a:cxnSpLocks/>
          </p:cNvCxnSpPr>
          <p:nvPr/>
        </p:nvCxnSpPr>
        <p:spPr>
          <a:xfrm>
            <a:off x="2364918" y="2268994"/>
            <a:ext cx="0" cy="291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D6FB485-6DFB-447E-BEFA-16DCFCD7E9EA}"/>
              </a:ext>
            </a:extLst>
          </p:cNvPr>
          <p:cNvSpPr txBox="1"/>
          <p:nvPr/>
        </p:nvSpPr>
        <p:spPr>
          <a:xfrm>
            <a:off x="1389868" y="231778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200 mV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E9F0F19-38C0-4C8A-997F-DADBF3AB7B38}"/>
              </a:ext>
            </a:extLst>
          </p:cNvPr>
          <p:cNvSpPr txBox="1"/>
          <p:nvPr/>
        </p:nvSpPr>
        <p:spPr>
          <a:xfrm>
            <a:off x="1714107" y="186058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10 nsec</a:t>
            </a:r>
            <a:endParaRPr kumimoji="1" lang="ja-JP" altLang="en-US" sz="16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6A1B709-C28E-499F-8C4E-33B2568365F4}"/>
              </a:ext>
            </a:extLst>
          </p:cNvPr>
          <p:cNvSpPr txBox="1"/>
          <p:nvPr/>
        </p:nvSpPr>
        <p:spPr>
          <a:xfrm>
            <a:off x="1177681" y="757726"/>
            <a:ext cx="157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5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11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 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mm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endParaRPr kumimoji="1" lang="ja-JP" altLang="en-US" baseline="300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270574-2C4B-4004-9020-31716C0A2DE3}"/>
              </a:ext>
            </a:extLst>
          </p:cNvPr>
          <p:cNvSpPr txBox="1"/>
          <p:nvPr/>
        </p:nvSpPr>
        <p:spPr>
          <a:xfrm>
            <a:off x="1207621" y="3477726"/>
            <a:ext cx="16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5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22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kumimoji="1" lang="en-US" altLang="ja-JP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kumimoji="1" lang="en-US" altLang="ja-JP" baseline="30000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endParaRPr kumimoji="1" lang="ja-JP" altLang="en-US" baseline="300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DE25489-3380-418D-9FEA-F3974BF35944}"/>
              </a:ext>
            </a:extLst>
          </p:cNvPr>
          <p:cNvSpPr txBox="1"/>
          <p:nvPr/>
        </p:nvSpPr>
        <p:spPr>
          <a:xfrm>
            <a:off x="5771453" y="942392"/>
            <a:ext cx="16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5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kumimoji="1"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endParaRPr kumimoji="1" lang="ja-JP" altLang="en-US" baseline="300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57C766C-EC6A-4A0B-9E4F-80BB1E173790}"/>
              </a:ext>
            </a:extLst>
          </p:cNvPr>
          <p:cNvSpPr txBox="1"/>
          <p:nvPr/>
        </p:nvSpPr>
        <p:spPr>
          <a:xfrm>
            <a:off x="3313155" y="4133333"/>
            <a:ext cx="132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Yu Gothic UI" panose="020B0500000000000000" pitchFamily="50" charset="-128"/>
              </a:rPr>
              <a:t>~ 500 mV</a:t>
            </a:r>
            <a:endParaRPr kumimoji="1" lang="ja-JP" altLang="en-US" sz="2000" dirty="0">
              <a:latin typeface="Yu Gothic UI" panose="020B0500000000000000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60A317C-8F84-48B8-AB63-14ED83E9D942}"/>
              </a:ext>
            </a:extLst>
          </p:cNvPr>
          <p:cNvSpPr txBox="1"/>
          <p:nvPr/>
        </p:nvSpPr>
        <p:spPr>
          <a:xfrm>
            <a:off x="3264554" y="2183916"/>
            <a:ext cx="1329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latin typeface="Yu Gothic UI" panose="020B0500000000000000" pitchFamily="50" charset="-128"/>
              </a:rPr>
              <a:t>~ 700 </a:t>
            </a:r>
            <a:r>
              <a:rPr kumimoji="1" lang="en-US" altLang="ja-JP" sz="2000" dirty="0">
                <a:latin typeface="Yu Gothic UI" panose="020B0500000000000000" pitchFamily="50" charset="-128"/>
              </a:rPr>
              <a:t>mV</a:t>
            </a:r>
            <a:endParaRPr kumimoji="1" lang="ja-JP" altLang="en-US" sz="20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9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A4B713C-5735-407A-84F2-C7B07365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1E8CF3-7190-458F-811D-D0B0BD48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2C4A9E-D810-4D8F-827E-CCB12576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Test of 5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× 44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w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mm</a:t>
            </a:r>
            <a:r>
              <a:rPr lang="en-US" altLang="ja-JP" baseline="300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2</a:t>
            </a:r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 scintillator 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BBEAF9-D1CA-4572-861E-CDDE722C4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22991" r="18984" b="16528"/>
          <a:stretch/>
        </p:blipFill>
        <p:spPr>
          <a:xfrm>
            <a:off x="6133910" y="840790"/>
            <a:ext cx="5991225" cy="324498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8E97456-5E51-4FE5-973D-4C2A51B58818}"/>
              </a:ext>
            </a:extLst>
          </p:cNvPr>
          <p:cNvCxnSpPr/>
          <p:nvPr/>
        </p:nvCxnSpPr>
        <p:spPr>
          <a:xfrm>
            <a:off x="7044613" y="2202024"/>
            <a:ext cx="0" cy="522514"/>
          </a:xfrm>
          <a:prstGeom prst="straightConnector1">
            <a:avLst/>
          </a:prstGeom>
          <a:ln w="63500">
            <a:solidFill>
              <a:srgbClr val="44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34E7C00-C1C6-4574-8B76-FC03DAF77F9A}"/>
              </a:ext>
            </a:extLst>
          </p:cNvPr>
          <p:cNvCxnSpPr>
            <a:cxnSpLocks/>
          </p:cNvCxnSpPr>
          <p:nvPr/>
        </p:nvCxnSpPr>
        <p:spPr>
          <a:xfrm>
            <a:off x="7044613" y="2724538"/>
            <a:ext cx="0" cy="858417"/>
          </a:xfrm>
          <a:prstGeom prst="straightConnector1">
            <a:avLst/>
          </a:prstGeom>
          <a:ln w="6350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81768-970D-4213-9F0A-C93FB02B1C51}"/>
              </a:ext>
            </a:extLst>
          </p:cNvPr>
          <p:cNvSpPr txBox="1"/>
          <p:nvPr/>
        </p:nvSpPr>
        <p:spPr>
          <a:xfrm>
            <a:off x="7252997" y="2202024"/>
            <a:ext cx="914400" cy="369332"/>
          </a:xfrm>
          <a:prstGeom prst="rect">
            <a:avLst/>
          </a:prstGeom>
          <a:ln w="31750">
            <a:solidFill>
              <a:srgbClr val="44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20 mm</a:t>
            </a:r>
            <a:endParaRPr kumimoji="1" lang="ja-JP" altLang="en-US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 useBgFill="1"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7BDBEA-9D20-4A15-BDEB-DC902B2C048D}"/>
              </a:ext>
            </a:extLst>
          </p:cNvPr>
          <p:cNvSpPr txBox="1"/>
          <p:nvPr/>
        </p:nvSpPr>
        <p:spPr>
          <a:xfrm>
            <a:off x="7252997" y="2950160"/>
            <a:ext cx="914400" cy="369332"/>
          </a:xfrm>
          <a:prstGeom prst="rect">
            <a:avLst/>
          </a:prstGeom>
          <a:ln w="3175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30 mm</a:t>
            </a:r>
            <a:endParaRPr kumimoji="1" lang="ja-JP" altLang="en-US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2E3362-EC00-45C1-86A3-A7DD084F4C0B}"/>
              </a:ext>
            </a:extLst>
          </p:cNvPr>
          <p:cNvSpPr txBox="1"/>
          <p:nvPr/>
        </p:nvSpPr>
        <p:spPr>
          <a:xfrm>
            <a:off x="213049" y="66247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Width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lager</a:t>
            </a:r>
          </a:p>
          <a:p>
            <a:r>
              <a:rPr kumimoji="1" lang="en-US" altLang="ja-JP" dirty="0"/>
              <a:t>    </a:t>
            </a:r>
            <a:r>
              <a:rPr kumimoji="1" lang="ja-JP" altLang="en-US" dirty="0"/>
              <a:t>⇒ </a:t>
            </a:r>
            <a:r>
              <a:rPr kumimoji="1" lang="en-US" altLang="ja-JP" dirty="0"/>
              <a:t>Acceptance (?) </a:t>
            </a:r>
            <a:r>
              <a:rPr kumimoji="1" lang="ja-JP" altLang="en-US" dirty="0"/>
              <a:t>→</a:t>
            </a:r>
            <a:r>
              <a:rPr kumimoji="1" lang="en-US" altLang="ja-JP" dirty="0"/>
              <a:t> lager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2B86F1-C9AA-4148-A45E-28FEC24105F3}"/>
              </a:ext>
            </a:extLst>
          </p:cNvPr>
          <p:cNvSpPr/>
          <p:nvPr/>
        </p:nvSpPr>
        <p:spPr>
          <a:xfrm>
            <a:off x="3413449" y="5035498"/>
            <a:ext cx="720000" cy="720000"/>
          </a:xfrm>
          <a:prstGeom prst="rect">
            <a:avLst/>
          </a:prstGeom>
          <a:solidFill>
            <a:srgbClr val="001060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22FAAF-30C7-40A0-A54B-46C08A56880A}"/>
              </a:ext>
            </a:extLst>
          </p:cNvPr>
          <p:cNvSpPr/>
          <p:nvPr/>
        </p:nvSpPr>
        <p:spPr>
          <a:xfrm>
            <a:off x="2920029" y="1767323"/>
            <a:ext cx="1584000" cy="360000"/>
          </a:xfrm>
          <a:prstGeom prst="rect">
            <a:avLst/>
          </a:prstGeom>
          <a:solidFill>
            <a:srgbClr val="001060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631BAB3-F782-46CD-92E2-4C7136BD0E50}"/>
              </a:ext>
            </a:extLst>
          </p:cNvPr>
          <p:cNvSpPr/>
          <p:nvPr/>
        </p:nvSpPr>
        <p:spPr>
          <a:xfrm>
            <a:off x="2128029" y="1767323"/>
            <a:ext cx="3168000" cy="360000"/>
          </a:xfrm>
          <a:prstGeom prst="rect">
            <a:avLst/>
          </a:prstGeom>
          <a:solidFill>
            <a:srgbClr val="44FFFF">
              <a:alpha val="52000"/>
            </a:srgb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5DD5596-F4A0-4C34-9D9C-72504C5F7213}"/>
              </a:ext>
            </a:extLst>
          </p:cNvPr>
          <p:cNvCxnSpPr>
            <a:cxnSpLocks/>
          </p:cNvCxnSpPr>
          <p:nvPr/>
        </p:nvCxnSpPr>
        <p:spPr>
          <a:xfrm>
            <a:off x="4770553" y="1767323"/>
            <a:ext cx="0" cy="3960000"/>
          </a:xfrm>
          <a:prstGeom prst="straightConnector1">
            <a:avLst/>
          </a:prstGeom>
          <a:ln w="31750">
            <a:solidFill>
              <a:srgbClr val="FF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テキスト ボックス 18">
            <a:extLst>
              <a:ext uri="{FF2B5EF4-FFF2-40B4-BE49-F238E27FC236}">
                <a16:creationId xmlns:a16="http://schemas.microsoft.com/office/drawing/2014/main" id="{A67859D7-0159-4A02-9FC1-F43908A9BE68}"/>
              </a:ext>
            </a:extLst>
          </p:cNvPr>
          <p:cNvSpPr txBox="1"/>
          <p:nvPr/>
        </p:nvSpPr>
        <p:spPr>
          <a:xfrm>
            <a:off x="3648448" y="3487444"/>
            <a:ext cx="1106424" cy="369332"/>
          </a:xfrm>
          <a:prstGeom prst="rect">
            <a:avLst/>
          </a:prstGeom>
          <a:ln w="31750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~55 mm</a:t>
            </a:r>
            <a:endParaRPr kumimoji="1" lang="ja-JP" altLang="en-US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2799327-666B-4BE1-A473-FB58AA62D3BB}"/>
              </a:ext>
            </a:extLst>
          </p:cNvPr>
          <p:cNvCxnSpPr>
            <a:cxnSpLocks/>
          </p:cNvCxnSpPr>
          <p:nvPr/>
        </p:nvCxnSpPr>
        <p:spPr>
          <a:xfrm>
            <a:off x="2920029" y="1394239"/>
            <a:ext cx="998297" cy="456802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015E63C-2F6B-4167-834C-79EA5A743AAF}"/>
              </a:ext>
            </a:extLst>
          </p:cNvPr>
          <p:cNvCxnSpPr>
            <a:cxnSpLocks/>
          </p:cNvCxnSpPr>
          <p:nvPr/>
        </p:nvCxnSpPr>
        <p:spPr>
          <a:xfrm>
            <a:off x="2277782" y="1438406"/>
            <a:ext cx="1552435" cy="45238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107F930-B7B3-4CB5-8F23-7EC8668A2FF0}"/>
              </a:ext>
            </a:extLst>
          </p:cNvPr>
          <p:cNvCxnSpPr>
            <a:cxnSpLocks/>
          </p:cNvCxnSpPr>
          <p:nvPr/>
        </p:nvCxnSpPr>
        <p:spPr>
          <a:xfrm flipH="1">
            <a:off x="2128029" y="1626637"/>
            <a:ext cx="3168000" cy="0"/>
          </a:xfrm>
          <a:prstGeom prst="straightConnector1">
            <a:avLst/>
          </a:prstGeom>
          <a:ln w="63500">
            <a:solidFill>
              <a:srgbClr val="001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テキスト ボックス 19">
            <a:extLst>
              <a:ext uri="{FF2B5EF4-FFF2-40B4-BE49-F238E27FC236}">
                <a16:creationId xmlns:a16="http://schemas.microsoft.com/office/drawing/2014/main" id="{BFAFD3D2-DBAC-4CF1-88AA-E21AFABD988B}"/>
              </a:ext>
            </a:extLst>
          </p:cNvPr>
          <p:cNvSpPr txBox="1"/>
          <p:nvPr/>
        </p:nvSpPr>
        <p:spPr>
          <a:xfrm>
            <a:off x="3480737" y="1191744"/>
            <a:ext cx="1005840" cy="369332"/>
          </a:xfrm>
          <a:prstGeom prst="rect">
            <a:avLst/>
          </a:prstGeom>
          <a:ln w="31750">
            <a:solidFill>
              <a:srgbClr val="001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44 mm</a:t>
            </a:r>
            <a:endParaRPr kumimoji="1" lang="ja-JP" altLang="en-US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51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EAF49-D19A-46DC-A412-214ACB47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Rough e</a:t>
            </a:r>
            <a:r>
              <a:rPr kumimoji="1" lang="en-US" altLang="ja-JP" dirty="0"/>
              <a:t>stimate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FD5BE25-C9E9-4382-96D2-85002D47B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796" y="849086"/>
                <a:ext cx="11156204" cy="53890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kumimoji="1" lang="en-US" altLang="ja-JP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Generally, zenith (θ) distribution of cosmic-ray </a:t>
                </a:r>
                <a:r>
                  <a:rPr kumimoji="1" lang="ja-JP" altLang="en-US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∝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Yu Gothic UI" panose="020B0500000000000000" pitchFamily="50" charset="-128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  <a:ea typeface="Yu Gothic UI" panose="020B0500000000000000" pitchFamily="50" charset="-128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1800" b="0" i="0" smtClean="0">
                                <a:latin typeface="Cambria Math" panose="02040503050406030204" pitchFamily="18" charset="0"/>
                                <a:ea typeface="Yu Gothic UI" panose="020B0500000000000000" pitchFamily="50" charset="-128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ja-JP" sz="1800" b="0" i="1" smtClean="0">
                                <a:latin typeface="Cambria Math" panose="02040503050406030204" pitchFamily="18" charset="0"/>
                                <a:ea typeface="Yu Gothic UI" panose="020B0500000000000000" pitchFamily="50" charset="-128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Yu Gothic UI" panose="020B0500000000000000" pitchFamily="50" charset="-128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sz="1800" dirty="0">
                  <a:latin typeface="Yu Gothic UI" panose="020B0500000000000000" pitchFamily="50" charset="-128"/>
                  <a:ea typeface="Yu Gothic UI" panose="020B0500000000000000" pitchFamily="50" charset="-128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kumimoji="1" lang="en-US" altLang="ja-JP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What’s theta ?</a:t>
                </a:r>
              </a:p>
              <a:p>
                <a:pPr marL="0" indent="0">
                  <a:buNone/>
                </a:pPr>
                <a:r>
                  <a:rPr lang="en-US" altLang="ja-JP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I think </a:t>
                </a:r>
                <a:r>
                  <a:rPr lang="ja-JP" altLang="en-US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↓</a:t>
                </a:r>
                <a:r>
                  <a:rPr lang="en-US" altLang="ja-JP" sz="1800" dirty="0">
                    <a:latin typeface="Yu Gothic UI" panose="020B0500000000000000" pitchFamily="50" charset="-128"/>
                    <a:ea typeface="Yu Gothic UI" panose="020B0500000000000000" pitchFamily="50" charset="-128"/>
                  </a:rPr>
                  <a:t>...</a:t>
                </a:r>
                <a:endParaRPr kumimoji="1" lang="ja-JP" altLang="en-US" sz="1800" dirty="0">
                  <a:latin typeface="Yu Gothic UI" panose="020B0500000000000000" pitchFamily="50" charset="-128"/>
                  <a:ea typeface="Yu Gothic UI" panose="020B0500000000000000" pitchFamily="50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FD5BE25-C9E9-4382-96D2-85002D47B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796" y="849086"/>
                <a:ext cx="11156204" cy="5389089"/>
              </a:xfrm>
              <a:blipFill>
                <a:blip r:embed="rId2"/>
                <a:stretch>
                  <a:fillRect l="-492" t="-10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7E1EEF-D47C-42DC-B675-C8A5B0F6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552011-0053-43F3-B8FE-68FFFE63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FC6E3FA-E01B-4CA8-9B91-270F7854D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094">
            <a:off x="94103" y="806351"/>
            <a:ext cx="593090" cy="59309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64112D8-CE3C-4A71-9E92-A8C9B678D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1" y="1972143"/>
            <a:ext cx="2717058" cy="4036771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12700" dist="254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99660DA-66E2-452B-896E-2A49A5AFB3F4}"/>
                  </a:ext>
                </a:extLst>
              </p:cNvPr>
              <p:cNvSpPr txBox="1"/>
              <p:nvPr/>
            </p:nvSpPr>
            <p:spPr>
              <a:xfrm>
                <a:off x="3239866" y="1290700"/>
                <a:ext cx="2856134" cy="1437253"/>
              </a:xfrm>
              <a:prstGeom prst="rect">
                <a:avLst/>
              </a:prstGeom>
              <a:ln w="15875">
                <a:solidFill>
                  <a:srgbClr val="FF0000"/>
                </a:solidFill>
              </a:ln>
              <a:effectLst>
                <a:outerShdw blurRad="635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ja-JP" b="1" i="0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kumimoji="1" lang="en-US" altLang="ja-JP" b="1" i="1" smtClean="0">
                          <a:solidFill>
                            <a:srgbClr val="001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ja-JP" b="1" i="1" smtClean="0">
                                  <a:solidFill>
                                    <a:srgbClr val="001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1" i="1" smtClean="0">
                                  <a:solidFill>
                                    <a:srgbClr val="001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ja-JP" b="1" i="1" smtClean="0">
                                  <a:solidFill>
                                    <a:srgbClr val="001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𝟓𝟓</m:t>
                          </m:r>
                        </m:den>
                      </m:f>
                      <m:r>
                        <a:rPr kumimoji="1" lang="en-US" altLang="ja-JP" b="1" i="1" smtClean="0">
                          <a:solidFill>
                            <a:srgbClr val="001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b="1" i="1" smtClean="0">
                              <a:solidFill>
                                <a:srgbClr val="001060"/>
                              </a:solidFill>
                              <a:latin typeface="Cambria Math" panose="02040503050406030204" pitchFamily="18" charset="0"/>
                            </a:rPr>
                            <m:t>𝟏𝟏𝟎</m:t>
                          </m:r>
                        </m:den>
                      </m:f>
                      <m:r>
                        <a:rPr kumimoji="1" lang="en-US" altLang="ja-JP" b="1" i="1" smtClean="0">
                          <a:solidFill>
                            <a:srgbClr val="00106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en-US" altLang="ja-JP" b="1" dirty="0">
                  <a:solidFill>
                    <a:srgbClr val="001060"/>
                  </a:solidFill>
                </a:endParaRPr>
              </a:p>
              <a:p>
                <a:endParaRPr kumimoji="1" lang="en-US" altLang="ja-JP" dirty="0"/>
              </a:p>
              <a:p>
                <a:r>
                  <a:rPr kumimoji="1" lang="en-US" altLang="ja-JP" dirty="0">
                    <a:solidFill>
                      <a:srgbClr val="001060"/>
                    </a:solidFill>
                    <a:latin typeface="Yu Gothic UI" panose="020B0500000000000000" pitchFamily="50" charset="-128"/>
                  </a:rPr>
                  <a:t>	</a:t>
                </a:r>
                <a:r>
                  <a:rPr kumimoji="1" lang="ja-JP" altLang="en-US" dirty="0">
                    <a:solidFill>
                      <a:srgbClr val="001060"/>
                    </a:solidFill>
                    <a:latin typeface="Yu Gothic UI" panose="020B0500000000000000" pitchFamily="50" charset="-128"/>
                  </a:rPr>
                  <a:t>⇒</a:t>
                </a:r>
                <a14:m>
                  <m:oMath xmlns:m="http://schemas.openxmlformats.org/officeDocument/2006/math">
                    <m:r>
                      <a:rPr kumimoji="1" lang="en-US" altLang="ja-JP" b="1" i="0" smtClean="0">
                        <a:solidFill>
                          <a:srgbClr val="001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1" i="1" smtClean="0">
                        <a:solidFill>
                          <a:srgbClr val="00106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ja-JP" b="1" i="1" smtClean="0">
                        <a:solidFill>
                          <a:srgbClr val="001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unc>
                      <m:funcPr>
                        <m:ctrlPr>
                          <a:rPr kumimoji="1" lang="en-US" altLang="ja-JP" b="1" i="1" smtClean="0">
                            <a:solidFill>
                              <a:srgbClr val="001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ja-JP" b="1" i="0" smtClean="0">
                            <a:solidFill>
                              <a:srgbClr val="001060"/>
                            </a:solidFill>
                            <a:latin typeface="Cambria Math" panose="02040503050406030204" pitchFamily="18" charset="0"/>
                          </a:rPr>
                          <m:t>𝐚𝐭𝐚𝐧</m:t>
                        </m:r>
                      </m:fName>
                      <m:e>
                        <m:f>
                          <m:fPr>
                            <m:ctrlPr>
                              <a:rPr kumimoji="1" lang="en-US" altLang="ja-JP" b="1" i="1" smtClean="0">
                                <a:solidFill>
                                  <a:srgbClr val="001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1" i="1" smtClean="0">
                                <a:solidFill>
                                  <a:srgbClr val="00106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num>
                          <m:den>
                            <m:r>
                              <a:rPr kumimoji="1" lang="en-US" altLang="ja-JP" b="1" i="1" smtClean="0">
                                <a:solidFill>
                                  <a:srgbClr val="001060"/>
                                </a:solidFill>
                                <a:latin typeface="Cambria Math" panose="02040503050406030204" pitchFamily="18" charset="0"/>
                              </a:rPr>
                              <m:t>𝟏𝟏𝟎</m:t>
                            </m:r>
                          </m:den>
                        </m:f>
                      </m:e>
                    </m:func>
                  </m:oMath>
                </a14:m>
                <a:endParaRPr kumimoji="1" lang="ja-JP" altLang="en-US" b="1" dirty="0">
                  <a:solidFill>
                    <a:srgbClr val="001060"/>
                  </a:solidFill>
                </a:endParaRPr>
              </a:p>
            </p:txBody>
          </p:sp>
        </mc:Choice>
        <mc:Fallback xmlns="">
          <p:sp useBgFill="1"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99660DA-66E2-452B-896E-2A49A5AF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66" y="1290700"/>
                <a:ext cx="2856134" cy="1437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FF0000"/>
                </a:solidFill>
              </a:ln>
              <a:effectLst>
                <a:outerShdw blurRad="635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3D7CE26C-CBE8-4AAD-81C9-AAABAB3F4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594" y="24559"/>
            <a:ext cx="4509269" cy="2575248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C0A7A7B-1DA4-4574-B3BF-EBCB011F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963" y="2971907"/>
            <a:ext cx="6374265" cy="3749568"/>
          </a:xfrm>
          <a:prstGeom prst="rect">
            <a:avLst/>
          </a:prstGeom>
          <a:ln w="15875">
            <a:solidFill>
              <a:srgbClr val="FF00FF"/>
            </a:solidFill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F0E879D-C3F1-4834-8403-72C80AAD5BA7}"/>
              </a:ext>
            </a:extLst>
          </p:cNvPr>
          <p:cNvCxnSpPr>
            <a:cxnSpLocks/>
          </p:cNvCxnSpPr>
          <p:nvPr/>
        </p:nvCxnSpPr>
        <p:spPr>
          <a:xfrm flipH="1">
            <a:off x="3965510" y="3844213"/>
            <a:ext cx="6354147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399D61-2D60-40EA-BAD5-B8E7242D3E3E}"/>
              </a:ext>
            </a:extLst>
          </p:cNvPr>
          <p:cNvSpPr txBox="1"/>
          <p:nvPr/>
        </p:nvSpPr>
        <p:spPr>
          <a:xfrm>
            <a:off x="9655539" y="3935028"/>
            <a:ext cx="239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" panose="020B0500000000000000" pitchFamily="50" charset="-128"/>
              </a:rPr>
              <a:t>~ 0.85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12CD2E-26FC-4732-97B5-F5E3DDD32896}"/>
              </a:ext>
            </a:extLst>
          </p:cNvPr>
          <p:cNvSpPr txBox="1"/>
          <p:nvPr/>
        </p:nvSpPr>
        <p:spPr>
          <a:xfrm>
            <a:off x="9655539" y="4485687"/>
            <a:ext cx="2438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角度に対しては飛来する線量は</a:t>
            </a:r>
            <a:endParaRPr kumimoji="1" lang="en-US" altLang="ja-JP" sz="12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ja-JP" altLang="en-US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大きく変わらないと予想</a:t>
            </a:r>
            <a:endParaRPr kumimoji="1" lang="en-US" altLang="ja-JP" sz="12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ja-JP" altLang="en-US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⇒ レートが上がること自体は</a:t>
            </a:r>
            <a:endParaRPr kumimoji="1" lang="en-US" altLang="ja-JP" sz="12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     </a:t>
            </a:r>
            <a:r>
              <a:rPr kumimoji="1" lang="ja-JP" altLang="en-US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不自然ではない</a:t>
            </a:r>
            <a:r>
              <a:rPr kumimoji="1" lang="en-US" altLang="ja-JP" sz="12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25949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23E34-AC0D-486A-AF16-33B9A3BD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7FF50A-55E1-462D-9362-78C3027CE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6AF09B-7D6A-4921-80FA-DE397F60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5B188E-5A6C-4A4A-A704-015ACEC2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44D5A5-66B0-44D9-814E-F68C6B28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6" y="99201"/>
            <a:ext cx="4826461" cy="327223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393941B-4600-4244-8588-5C6BB821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31" y="2547258"/>
            <a:ext cx="6965783" cy="3690918"/>
          </a:xfrm>
          <a:prstGeom prst="rect">
            <a:avLst/>
          </a:prstGeom>
          <a:ln w="158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33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C9F1B-16D6-4F94-9D48-ABDFDF12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Width dependence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68B9EF-35F1-462A-B69E-4934833C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75B11A-8643-4B62-AE81-17143C51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52296A-A45E-428F-B461-1531979D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E1D05F-F67E-402E-964E-1D034776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7" y="658175"/>
            <a:ext cx="9012545" cy="577680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31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To do next</a:t>
            </a:r>
            <a:endParaRPr kumimoji="1" lang="ja-JP" altLang="en-US" b="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575" y="1270175"/>
            <a:ext cx="7724776" cy="4968000"/>
          </a:xfrm>
        </p:spPr>
        <p:txBody>
          <a:bodyPr>
            <a:normAutofit/>
          </a:bodyPr>
          <a:lstStyle/>
          <a:p>
            <a:r>
              <a:rPr lang="en-US" altLang="ja-JP" sz="1600" dirty="0"/>
              <a:t>Consideration for relation between timing resolution and scintillator size </a:t>
            </a:r>
          </a:p>
          <a:p>
            <a:r>
              <a:rPr kumimoji="1" lang="en-US" altLang="ja-JP" sz="1600" dirty="0"/>
              <a:t>Test for readout method (series or parallel)</a:t>
            </a:r>
          </a:p>
          <a:p>
            <a:endParaRPr kumimoji="1" lang="en-US" altLang="ja-JP" sz="1600" dirty="0"/>
          </a:p>
          <a:p>
            <a:r>
              <a:rPr lang="en-US" altLang="ja-JP" sz="1600" b="1" dirty="0">
                <a:solidFill>
                  <a:srgbClr val="FF0000"/>
                </a:solidFill>
              </a:rPr>
              <a:t>Prepare for B4 presentation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Update JPS poster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82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At last NKS2 meeting, distribution of difference of TDC at same scintillator has strange structure.</a:t>
            </a:r>
          </a:p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Study abo</a:t>
            </a:r>
            <a:r>
              <a:rPr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ut that.</a:t>
            </a:r>
            <a:endParaRPr kumimoji="1" lang="ja-JP" altLang="en-US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89DFA5-4D00-45C8-B480-2BDAF9D5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56" y="2220685"/>
            <a:ext cx="9385144" cy="441338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FA51D8C-4D1B-4F9E-9AC4-8D96CFE0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678">
            <a:off x="2022082" y="5756595"/>
            <a:ext cx="443473" cy="5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4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EC0E35C-27CE-444C-906A-605C0E8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u="sng" dirty="0">
                <a:solidFill>
                  <a:srgbClr val="001060"/>
                </a:solidFill>
                <a:latin typeface="Yu Gothic UI" panose="020B0500000000000000" pitchFamily="50" charset="-128"/>
                <a:ea typeface="游ゴシック" panose="020B0400000000000000" pitchFamily="50" charset="-128"/>
              </a:rPr>
              <a:t>Back up</a:t>
            </a:r>
            <a:endParaRPr kumimoji="1" lang="ja-JP" altLang="en-US" u="sng" dirty="0">
              <a:solidFill>
                <a:srgbClr val="001060"/>
              </a:solidFill>
              <a:latin typeface="Yu Gothic UI" panose="020B05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60822FFC-8336-444E-B916-FA6E5AE8C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026B03-DD43-43BD-98C9-20942285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7FF11D-B4D4-4101-87DF-8175AAAD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98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9AB5FB-C839-46B8-AC6A-91E5704B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3C1692-5258-4601-9162-7DD9402B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A1D359F-3796-489F-B02E-BE8814EC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26" y="1710903"/>
            <a:ext cx="4970106" cy="3647072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32A447-512E-4B83-BB51-EC04ECB8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51" y="1705617"/>
            <a:ext cx="4839478" cy="3652358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916D7F-64F9-445F-98B1-DE434FFEEB35}"/>
              </a:ext>
            </a:extLst>
          </p:cNvPr>
          <p:cNvSpPr txBox="1"/>
          <p:nvPr/>
        </p:nvSpPr>
        <p:spPr>
          <a:xfrm>
            <a:off x="777551" y="5357975"/>
            <a:ext cx="329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Studied by </a:t>
            </a:r>
            <a:r>
              <a:rPr kumimoji="1" lang="en-US" altLang="ja-JP" sz="1200" b="1" dirty="0" err="1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Yuya</a:t>
            </a:r>
            <a:r>
              <a:rPr kumimoji="1" lang="en-US" altLang="ja-JP" sz="1200" b="1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Ishikawa &amp; </a:t>
            </a:r>
            <a:r>
              <a:rPr kumimoji="1" lang="en-US" altLang="ja-JP" sz="1200" b="1" dirty="0" err="1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Shunsuke</a:t>
            </a:r>
            <a:r>
              <a:rPr kumimoji="1" lang="en-US" altLang="ja-JP" sz="1200" b="1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Wada</a:t>
            </a:r>
            <a:endParaRPr kumimoji="1" lang="ja-JP" altLang="en-US" sz="1200" b="1" dirty="0">
              <a:solidFill>
                <a:srgbClr val="00106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11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BB61FE-26E8-496D-8732-89BC13866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5B47DE-7754-4EE1-9F16-51D05358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99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CD52CA6-C0F0-44E4-9C63-429E06C6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F423BE-6301-4B41-9767-B492A51A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815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D00583-C559-4271-A7EF-E4D571DB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1E0A68-131F-4551-85BD-B8EBDE7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5C1C116-1861-47D7-BD6E-0A336AB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>
                <a:latin typeface="Century" panose="02040604050505020304" pitchFamily="18" charset="0"/>
                <a:ea typeface="ＭＳ 明朝" panose="02020609040205080304" pitchFamily="17" charset="-128"/>
              </a:rPr>
              <a:t>つくってみた。その１</a:t>
            </a:r>
            <a:endParaRPr kumimoji="1" lang="ja-JP" altLang="en-US" sz="2000" b="0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2CB063F-1AC5-4581-8D7A-CFE7A2FB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13" y="792588"/>
            <a:ext cx="3680974" cy="2620693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A9ECEF-51F1-4E57-9D7B-5B6DD9B9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11" y="3665869"/>
            <a:ext cx="3706695" cy="2652130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F640CEB-310F-48CB-AB22-B61B098A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95" y="3665869"/>
            <a:ext cx="3695263" cy="2652130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066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D00583-C559-4271-A7EF-E4D571DB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A1E0A68-131F-4551-85BD-B8EBDE7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5C1C116-1861-47D7-BD6E-0A336AB0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>
                <a:latin typeface="Century" panose="02040604050505020304" pitchFamily="18" charset="0"/>
                <a:ea typeface="ＭＳ 明朝" panose="02020609040205080304" pitchFamily="17" charset="-128"/>
              </a:rPr>
              <a:t>つくってみた。その２</a:t>
            </a:r>
            <a:endParaRPr kumimoji="1" lang="ja-JP" altLang="en-US" sz="2000" b="0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3D7BF4-61E0-4699-872B-F8D93C5F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"/>
          <a:stretch/>
        </p:blipFill>
        <p:spPr>
          <a:xfrm>
            <a:off x="1373996" y="3607290"/>
            <a:ext cx="4414804" cy="274906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7D743F3-B890-4DB9-9F82-573773F7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92" y="501650"/>
            <a:ext cx="6199415" cy="3056294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7F6215F-C410-46D6-BA97-CC13DF6F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200" y="3607290"/>
            <a:ext cx="4414804" cy="274906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E88085-BFC4-4448-B9FD-92E22AB8F75C}"/>
              </a:ext>
            </a:extLst>
          </p:cNvPr>
          <p:cNvSpPr txBox="1"/>
          <p:nvPr/>
        </p:nvSpPr>
        <p:spPr>
          <a:xfrm>
            <a:off x="8496736" y="6582975"/>
            <a:ext cx="369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Century" panose="02040604050505020304" pitchFamily="18" charset="0"/>
                <a:ea typeface="ＭＳ Ｐゴシック" panose="020B0600070205080204" pitchFamily="50" charset="-128"/>
              </a:rPr>
              <a:t>(</a:t>
            </a:r>
            <a:r>
              <a:rPr kumimoji="1" lang="ja-JP" altLang="en-US" sz="1200" dirty="0">
                <a:latin typeface="Century" panose="02040604050505020304" pitchFamily="18" charset="0"/>
                <a:ea typeface="ＭＳ 明朝" panose="02020609040205080304" pitchFamily="17" charset="-128"/>
              </a:rPr>
              <a:t>関係ないことしてサボってました。すみません</a:t>
            </a:r>
            <a:r>
              <a:rPr kumimoji="1" lang="ja-JP" altLang="en-US" sz="1200" dirty="0">
                <a:latin typeface="Century" panose="02040604050505020304" pitchFamily="18" charset="0"/>
                <a:ea typeface="ＭＳ Ｐゴシック" panose="020B0600070205080204" pitchFamily="50" charset="-128"/>
              </a:rPr>
              <a:t>。</a:t>
            </a:r>
            <a:r>
              <a:rPr kumimoji="1" lang="en-US" altLang="ja-JP" sz="1200" dirty="0">
                <a:latin typeface="Century" panose="02040604050505020304" pitchFamily="18" charset="0"/>
                <a:ea typeface="ＭＳ Ｐゴシック" panose="020B0600070205080204" pitchFamily="50" charset="-128"/>
              </a:rPr>
              <a:t>)</a:t>
            </a:r>
            <a:endParaRPr kumimoji="1" lang="ja-JP" altLang="en-US" sz="1200" dirty="0">
              <a:latin typeface="Century" panose="02040604050505020304" pitchFamily="18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11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D416AB-B5A9-4C87-86EF-D1475ACE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A0338C-0FEF-4FAC-8467-FC4C3465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A1B395-77B5-47FF-B18E-91708BF6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EB2837-368A-4325-AD0C-69DF3019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FB5C76A-AEF5-4929-A73A-C89D215F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790"/>
            <a:ext cx="12192000" cy="52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A6C4846-400E-406A-BE21-4A1A600B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121"/>
            <a:ext cx="12192000" cy="584287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435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725963-E92B-4530-A4D0-3DC13B09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B6BC5A-5975-4972-A94C-E76967B0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7E779F3-EE86-4E1E-B828-7F61E75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711600-4929-48B2-B1D2-4D514248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404"/>
            <a:ext cx="12192000" cy="52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725963-E92B-4530-A4D0-3DC13B09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B6BC5A-5975-4972-A94C-E76967B0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7E779F3-EE86-4E1E-B828-7F61E75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0202620-8F02-4471-A6D1-4708778C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94" y="0"/>
            <a:ext cx="778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24ADF65-6474-493B-867F-8F712DFC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40" y="860378"/>
            <a:ext cx="9392816" cy="5932305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318B97F2-69E6-4B95-8B4C-7D8357A9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5BD1D1-D72D-4C1B-8A76-B9B018B0052A}"/>
              </a:ext>
            </a:extLst>
          </p:cNvPr>
          <p:cNvSpPr txBox="1"/>
          <p:nvPr/>
        </p:nvSpPr>
        <p:spPr>
          <a:xfrm>
            <a:off x="88446" y="540000"/>
            <a:ext cx="320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First, checked raw TDC dist.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316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725963-E92B-4530-A4D0-3DC13B09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B6BC5A-5975-4972-A94C-E76967B0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7E779F3-EE86-4E1E-B828-7F61E75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Century" panose="02040604050505020304" pitchFamily="18" charset="0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43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A6EE795-5023-4CAC-ACD7-75C23141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8CA399-4600-4950-A989-163AE2EC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6D06AE2-028B-4A87-BBDB-4EEC0333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94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A6EE795-5023-4CAC-ACD7-75C23141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8CA399-4600-4950-A989-163AE2EC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6D06AE2-028B-4A87-BBDB-4EEC0333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26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28662"/>
            <a:ext cx="11520000" cy="5409513"/>
          </a:xfrm>
        </p:spPr>
        <p:txBody>
          <a:bodyPr>
            <a:normAutofit/>
          </a:bodyPr>
          <a:lstStyle/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These are corresponding </a:t>
            </a:r>
            <a:r>
              <a:rPr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like </a:t>
            </a:r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“L” region.</a:t>
            </a:r>
          </a:p>
          <a:p>
            <a:endParaRPr lang="en-US" altLang="ja-JP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I thought,</a:t>
            </a:r>
          </a:p>
          <a:p>
            <a:pPr marL="0" indent="0">
              <a:buNone/>
            </a:pPr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 Check “L” region </a:t>
            </a:r>
            <a:r>
              <a:rPr kumimoji="1" lang="ja-JP" altLang="en-US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≈ </a:t>
            </a:r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check peak region at 1D hist of TDC</a:t>
            </a:r>
            <a:endParaRPr kumimoji="1" lang="ja-JP" altLang="en-US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6825"/>
            <a:ext cx="2743200" cy="365125"/>
          </a:xfrm>
        </p:spPr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0087" y="6346825"/>
            <a:ext cx="4114800" cy="365125"/>
          </a:xfrm>
        </p:spPr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56C0C0-F828-44BB-AB2F-5085FEB6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6"/>
          <a:stretch/>
        </p:blipFill>
        <p:spPr>
          <a:xfrm>
            <a:off x="6803106" y="2635250"/>
            <a:ext cx="4550694" cy="4076700"/>
          </a:xfrm>
          <a:prstGeom prst="rect">
            <a:avLst/>
          </a:prstGeom>
        </p:spPr>
      </p:pic>
      <p:pic>
        <p:nvPicPr>
          <p:cNvPr id="7" name="コンテンツ プレースホルダー 5">
            <a:extLst>
              <a:ext uri="{FF2B5EF4-FFF2-40B4-BE49-F238E27FC236}">
                <a16:creationId xmlns:a16="http://schemas.microsoft.com/office/drawing/2014/main" id="{A397200E-C605-4EAA-874B-A84C9C36C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5"/>
          <a:stretch/>
        </p:blipFill>
        <p:spPr>
          <a:xfrm>
            <a:off x="6784443" y="288662"/>
            <a:ext cx="4550694" cy="25281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8248B4-B802-48B8-8ACA-F92D87F8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 r="-1" b="10603"/>
          <a:stretch/>
        </p:blipFill>
        <p:spPr>
          <a:xfrm rot="16200000">
            <a:off x="3477319" y="3386162"/>
            <a:ext cx="4256338" cy="2395238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E6005A82-1089-4CB7-8A30-05DF06CC294E}"/>
              </a:ext>
            </a:extLst>
          </p:cNvPr>
          <p:cNvSpPr/>
          <p:nvPr/>
        </p:nvSpPr>
        <p:spPr>
          <a:xfrm>
            <a:off x="7799596" y="5153951"/>
            <a:ext cx="2473407" cy="405881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7A4BBFB-338F-4916-A480-2BE68FC54F25}"/>
              </a:ext>
            </a:extLst>
          </p:cNvPr>
          <p:cNvSpPr/>
          <p:nvPr/>
        </p:nvSpPr>
        <p:spPr>
          <a:xfrm rot="16200000">
            <a:off x="6765832" y="4294080"/>
            <a:ext cx="2473407" cy="405881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27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TDC: Fitting with gaussian.</a:t>
            </a:r>
          </a:p>
          <a:p>
            <a:r>
              <a:rPr lang="en-US" altLang="ja-JP" sz="1800" dirty="0"/>
              <a:t>Select μ±3σ region.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0A2FDD-69CC-4D3B-901C-50E87D9A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0"/>
          <a:stretch/>
        </p:blipFill>
        <p:spPr>
          <a:xfrm>
            <a:off x="0" y="1740626"/>
            <a:ext cx="6079496" cy="46157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C53419-C348-4246-B12F-49880041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05" y="1740626"/>
            <a:ext cx="6079496" cy="461572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54CC7C9-6808-4DD9-8ECB-46793EE12064}"/>
              </a:ext>
            </a:extLst>
          </p:cNvPr>
          <p:cNvSpPr/>
          <p:nvPr/>
        </p:nvSpPr>
        <p:spPr>
          <a:xfrm>
            <a:off x="6400375" y="1740626"/>
            <a:ext cx="831273" cy="387795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Linear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DB0C25-0139-440A-B4A5-7E378AD61EA4}"/>
              </a:ext>
            </a:extLst>
          </p:cNvPr>
          <p:cNvSpPr/>
          <p:nvPr/>
        </p:nvSpPr>
        <p:spPr>
          <a:xfrm>
            <a:off x="198628" y="1740626"/>
            <a:ext cx="831273" cy="387795"/>
          </a:xfrm>
          <a:prstGeom prst="rect">
            <a:avLst/>
          </a:prstGeom>
          <a:noFill/>
          <a:ln w="317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Log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06D7BCA-383B-4248-87D6-B7523F3E3D84}"/>
              </a:ext>
            </a:extLst>
          </p:cNvPr>
          <p:cNvCxnSpPr>
            <a:cxnSpLocks/>
          </p:cNvCxnSpPr>
          <p:nvPr/>
        </p:nvCxnSpPr>
        <p:spPr>
          <a:xfrm>
            <a:off x="1534886" y="2295330"/>
            <a:ext cx="0" cy="3544733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69C89DA-F83B-4940-AB14-C4D6C2A27CE4}"/>
              </a:ext>
            </a:extLst>
          </p:cNvPr>
          <p:cNvCxnSpPr>
            <a:cxnSpLocks/>
          </p:cNvCxnSpPr>
          <p:nvPr/>
        </p:nvCxnSpPr>
        <p:spPr>
          <a:xfrm>
            <a:off x="1817915" y="2295330"/>
            <a:ext cx="0" cy="3544733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678F797-3751-4ADE-937A-CF123F7157F2}"/>
              </a:ext>
            </a:extLst>
          </p:cNvPr>
          <p:cNvCxnSpPr>
            <a:cxnSpLocks/>
          </p:cNvCxnSpPr>
          <p:nvPr/>
        </p:nvCxnSpPr>
        <p:spPr>
          <a:xfrm>
            <a:off x="7621556" y="2295330"/>
            <a:ext cx="0" cy="3544733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4BCFF83-5960-4AD1-8EE8-852288B91481}"/>
              </a:ext>
            </a:extLst>
          </p:cNvPr>
          <p:cNvCxnSpPr>
            <a:cxnSpLocks/>
          </p:cNvCxnSpPr>
          <p:nvPr/>
        </p:nvCxnSpPr>
        <p:spPr>
          <a:xfrm>
            <a:off x="7904585" y="2295330"/>
            <a:ext cx="0" cy="3544733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1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7658"/>
            <a:ext cx="11520000" cy="5690517"/>
          </a:xfrm>
        </p:spPr>
        <p:txBody>
          <a:bodyPr>
            <a:normAutofit/>
          </a:bodyPr>
          <a:lstStyle/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Cut by R-1.TDC</a:t>
            </a:r>
            <a:endParaRPr kumimoji="1" lang="ja-JP" altLang="en-US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5E5F78-77C9-45DF-90F5-5DDFFC7B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483"/>
            <a:ext cx="12192000" cy="56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669" y="540000"/>
            <a:ext cx="11520000" cy="5816350"/>
          </a:xfrm>
        </p:spPr>
        <p:txBody>
          <a:bodyPr/>
          <a:lstStyle/>
          <a:p>
            <a:pPr lvl="0"/>
            <a:r>
              <a:rPr lang="en-US" altLang="ja-JP" sz="1800" dirty="0">
                <a:solidFill>
                  <a:prstClr val="black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Cut by R-2.TDC</a:t>
            </a:r>
            <a:endParaRPr lang="ja-JP" altLang="en-US" sz="1800" dirty="0">
              <a:solidFill>
                <a:prstClr val="black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4EF81C3-008D-4FCD-95BF-A2D582FA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980"/>
            <a:ext cx="12192000" cy="566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23900"/>
            <a:ext cx="11520000" cy="5514275"/>
          </a:xfrm>
        </p:spPr>
        <p:txBody>
          <a:bodyPr>
            <a:normAutofit/>
          </a:bodyPr>
          <a:lstStyle/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At last meeting, Fujiwara talked “I couldn’t relation of TDC &amp; Real time”.</a:t>
            </a:r>
          </a:p>
          <a:p>
            <a:endParaRPr lang="en-US" altLang="ja-JP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kumimoji="1" lang="en-US" altLang="ja-JP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lang="en-US" altLang="ja-JP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kumimoji="1" lang="en-US" altLang="ja-JP" sz="1800" dirty="0">
                <a:latin typeface="Yu Gothic UI" panose="020B0500000000000000" pitchFamily="50" charset="-128"/>
                <a:ea typeface="Yu Gothic UI" panose="020B0500000000000000" pitchFamily="50" charset="-128"/>
              </a:rPr>
              <a:t>To check relation of TDC value, adding 5 nsec delay for some CHs.</a:t>
            </a:r>
          </a:p>
          <a:p>
            <a:endParaRPr kumimoji="1" lang="ja-JP" altLang="en-US" sz="1800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A5BC2CE7-38BF-4113-BA96-8B23DA52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96470"/>
              </p:ext>
            </p:extLst>
          </p:nvPr>
        </p:nvGraphicFramePr>
        <p:xfrm>
          <a:off x="1465004" y="3548590"/>
          <a:ext cx="4524376" cy="249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78">
                  <a:extLst>
                    <a:ext uri="{9D8B030D-6E8A-4147-A177-3AD203B41FA5}">
                      <a16:colId xmlns:a16="http://schemas.microsoft.com/office/drawing/2014/main" val="3046575969"/>
                    </a:ext>
                  </a:extLst>
                </a:gridCol>
                <a:gridCol w="1681198">
                  <a:extLst>
                    <a:ext uri="{9D8B030D-6E8A-4147-A177-3AD203B41FA5}">
                      <a16:colId xmlns:a16="http://schemas.microsoft.com/office/drawing/2014/main" val="77752167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038112884"/>
                    </a:ext>
                  </a:extLst>
                </a:gridCol>
              </a:tblGrid>
              <a:tr h="498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ToF CH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Cable [m]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Delay [nsec]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148895"/>
                  </a:ext>
                </a:extLst>
              </a:tr>
              <a:tr h="498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R-1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176800"/>
                  </a:ext>
                </a:extLst>
              </a:tr>
              <a:tr h="498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R-2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1.2 </a:t>
                      </a:r>
                      <a:r>
                        <a:rPr kumimoji="1" lang="en-US" altLang="ja-JP" b="1" baseline="0" dirty="0">
                          <a:solidFill>
                            <a:srgbClr val="FF00C8"/>
                          </a:solidFill>
                        </a:rPr>
                        <a:t>+ 1.0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 </a:t>
                      </a:r>
                      <a:r>
                        <a:rPr kumimoji="1" lang="en-US" altLang="ja-JP" b="1" baseline="0" dirty="0">
                          <a:solidFill>
                            <a:srgbClr val="FF00C8"/>
                          </a:solidFill>
                        </a:rPr>
                        <a:t>+ 5</a:t>
                      </a:r>
                      <a:endParaRPr kumimoji="1" lang="ja-JP" altLang="en-US" b="1" baseline="0" dirty="0">
                        <a:solidFill>
                          <a:srgbClr val="FF00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901877"/>
                  </a:ext>
                </a:extLst>
              </a:tr>
              <a:tr h="498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L-1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098941"/>
                  </a:ext>
                </a:extLst>
              </a:tr>
              <a:tr h="49805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L-2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1.2 </a:t>
                      </a:r>
                      <a:r>
                        <a:rPr kumimoji="1" lang="en-US" altLang="ja-JP" b="1" baseline="0" dirty="0">
                          <a:solidFill>
                            <a:srgbClr val="FF00C8"/>
                          </a:solidFill>
                        </a:rPr>
                        <a:t>+ 1.0</a:t>
                      </a:r>
                      <a:endParaRPr kumimoji="1" lang="ja-JP" altLang="en-US" b="1" baseline="0" dirty="0">
                        <a:solidFill>
                          <a:srgbClr val="FF00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 </a:t>
                      </a:r>
                      <a:r>
                        <a:rPr kumimoji="1" lang="en-US" altLang="ja-JP" b="1" baseline="0" dirty="0">
                          <a:solidFill>
                            <a:srgbClr val="FF00C8"/>
                          </a:solidFill>
                        </a:rPr>
                        <a:t>+ 5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02141"/>
                  </a:ext>
                </a:extLst>
              </a:tr>
            </a:tbl>
          </a:graphicData>
        </a:graphic>
      </p:graphicFrame>
      <p:pic>
        <p:nvPicPr>
          <p:cNvPr id="10" name="図 9">
            <a:extLst>
              <a:ext uri="{FF2B5EF4-FFF2-40B4-BE49-F238E27FC236}">
                <a16:creationId xmlns:a16="http://schemas.microsoft.com/office/drawing/2014/main" id="{720EC4ED-B813-48C3-85BE-4B494FCA3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53" y="1219961"/>
            <a:ext cx="4151210" cy="155352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C60FE0-0097-418D-A030-50CA2DB44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83" y="2773481"/>
            <a:ext cx="5423017" cy="3265369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EA2D496-ABA7-4B3D-8B4F-5F9588E6E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094">
            <a:off x="8263372" y="471299"/>
            <a:ext cx="716064" cy="7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50171-4E32-4ACF-8CB2-F533289F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TDC study</a:t>
            </a:r>
            <a:endParaRPr kumimoji="1"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4B37C-46CD-42FD-8451-8C2F5783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B9750-C626-4940-AA4F-72FAE2A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 Mar 19 (Thu)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FC6F7C-8567-4375-B62B-011158C6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#19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27F4F5-84C9-4DEE-B2A4-8261C52A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98" y="540000"/>
            <a:ext cx="10046402" cy="6318001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F8222B9-186C-4D70-AB04-41A03DC465C4}"/>
              </a:ext>
            </a:extLst>
          </p:cNvPr>
          <p:cNvSpPr/>
          <p:nvPr/>
        </p:nvSpPr>
        <p:spPr>
          <a:xfrm>
            <a:off x="2145598" y="540000"/>
            <a:ext cx="4861692" cy="6318000"/>
          </a:xfrm>
          <a:prstGeom prst="roundRect">
            <a:avLst>
              <a:gd name="adj" fmla="val 6871"/>
            </a:avLst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AC999F8-48C3-4821-9274-2322D6BD0907}"/>
              </a:ext>
            </a:extLst>
          </p:cNvPr>
          <p:cNvSpPr/>
          <p:nvPr/>
        </p:nvSpPr>
        <p:spPr>
          <a:xfrm>
            <a:off x="7222908" y="540000"/>
            <a:ext cx="4861692" cy="6318000"/>
          </a:xfrm>
          <a:prstGeom prst="roundRect">
            <a:avLst>
              <a:gd name="adj" fmla="val 6871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146342-1AFD-4478-A851-B7973C345FEA}"/>
              </a:ext>
            </a:extLst>
          </p:cNvPr>
          <p:cNvSpPr txBox="1"/>
          <p:nvPr/>
        </p:nvSpPr>
        <p:spPr>
          <a:xfrm>
            <a:off x="4038600" y="3592592"/>
            <a:ext cx="1106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00FF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w/o delay</a:t>
            </a:r>
            <a:endParaRPr kumimoji="1" lang="ja-JP" altLang="en-US" sz="1500" b="1" dirty="0">
              <a:solidFill>
                <a:srgbClr val="00FF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60B91D-170D-4A6D-B27F-4E18A0510A9A}"/>
              </a:ext>
            </a:extLst>
          </p:cNvPr>
          <p:cNvSpPr txBox="1"/>
          <p:nvPr/>
        </p:nvSpPr>
        <p:spPr>
          <a:xfrm>
            <a:off x="9100542" y="3592592"/>
            <a:ext cx="1106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w/ delay</a:t>
            </a:r>
            <a:endParaRPr kumimoji="1" lang="ja-JP" altLang="en-US" sz="1500" b="1" dirty="0">
              <a:solidFill>
                <a:srgbClr val="FF00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305513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seminar_01</Template>
  <TotalTime>957</TotalTime>
  <Words>1028</Words>
  <Application>Microsoft Office PowerPoint</Application>
  <PresentationFormat>ワイド画面</PresentationFormat>
  <Paragraphs>192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4" baseType="lpstr">
      <vt:lpstr>Yu Gothic UI</vt:lpstr>
      <vt:lpstr>Yu Gothic UI Light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Century</vt:lpstr>
      <vt:lpstr>Wingdings</vt:lpstr>
      <vt:lpstr>seminar_01</vt:lpstr>
      <vt:lpstr>Status Report #19</vt:lpstr>
      <vt:lpstr>TDC study</vt:lpstr>
      <vt:lpstr>TDC study</vt:lpstr>
      <vt:lpstr>TDC study</vt:lpstr>
      <vt:lpstr>TDC study</vt:lpstr>
      <vt:lpstr>TDC study</vt:lpstr>
      <vt:lpstr>TDC study</vt:lpstr>
      <vt:lpstr>TDC study</vt:lpstr>
      <vt:lpstr>TDC study</vt:lpstr>
      <vt:lpstr>Comparison w/ delay vs. w/o delay</vt:lpstr>
      <vt:lpstr>TDC study</vt:lpstr>
      <vt:lpstr>TDC study</vt:lpstr>
      <vt:lpstr>Test of 5t × 44w mm2 scintillator </vt:lpstr>
      <vt:lpstr>Test of 5t × 44w mm2 scintillator </vt:lpstr>
      <vt:lpstr>Test of 5t × 44w mm2 scintillator </vt:lpstr>
      <vt:lpstr>Rough estimate</vt:lpstr>
      <vt:lpstr>PowerPoint プレゼンテーション</vt:lpstr>
      <vt:lpstr>Width dependence</vt:lpstr>
      <vt:lpstr>To do next</vt:lpstr>
      <vt:lpstr>Back up</vt:lpstr>
      <vt:lpstr>PowerPoint プレゼンテーション</vt:lpstr>
      <vt:lpstr>PowerPoint プレゼンテーション</vt:lpstr>
      <vt:lpstr>PowerPoint プレゼンテーション</vt:lpstr>
      <vt:lpstr>つくってみた。その１</vt:lpstr>
      <vt:lpstr>つくってみた。その２</vt:lpstr>
      <vt:lpstr>PowerPoint プレゼンテーション</vt:lpstr>
      <vt:lpstr>TDC study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#19</dc:title>
  <dc:creator>Tomomasa Fujiwara</dc:creator>
  <cp:lastModifiedBy>Tomomasa Fujiwara</cp:lastModifiedBy>
  <cp:revision>15</cp:revision>
  <cp:lastPrinted>2020-03-18T02:31:42Z</cp:lastPrinted>
  <dcterms:created xsi:type="dcterms:W3CDTF">2020-03-17T07:24:45Z</dcterms:created>
  <dcterms:modified xsi:type="dcterms:W3CDTF">2020-03-19T00:20:55Z</dcterms:modified>
</cp:coreProperties>
</file>